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e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1122706"/>
            <a:satOff val="6504"/>
            <a:lumOff val="1587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ells ecosystem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Cells ecosystem</a:t>
            </a:r>
          </a:p>
        </p:txBody>
      </p:sp>
      <p:sp>
        <p:nvSpPr>
          <p:cNvPr id="159" name="細胞生態系"/>
          <p:cNvSpPr txBox="1"/>
          <p:nvPr>
            <p:ph type="subTitle" sz="quarter" idx="1"/>
          </p:nvPr>
        </p:nvSpPr>
        <p:spPr>
          <a:xfrm>
            <a:off x="673100" y="1020233"/>
            <a:ext cx="11658600" cy="1778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細胞生態系</a:t>
            </a:r>
          </a:p>
        </p:txBody>
      </p:sp>
      <p:sp>
        <p:nvSpPr>
          <p:cNvPr id="160" name="セルズ・エコシステム"/>
          <p:cNvSpPr txBox="1"/>
          <p:nvPr/>
        </p:nvSpPr>
        <p:spPr>
          <a:xfrm>
            <a:off x="4945633" y="3651250"/>
            <a:ext cx="3113533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セルズ・エコシステム</a:t>
            </a:r>
          </a:p>
        </p:txBody>
      </p:sp>
      <p:sp>
        <p:nvSpPr>
          <p:cNvPr id="161" name="Moon"/>
          <p:cNvSpPr/>
          <p:nvPr/>
        </p:nvSpPr>
        <p:spPr>
          <a:xfrm>
            <a:off x="12087952" y="7319433"/>
            <a:ext cx="660401" cy="660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800" y="785"/>
                </a:moveTo>
                <a:cubicBezTo>
                  <a:pt x="16322" y="785"/>
                  <a:pt x="20815" y="5278"/>
                  <a:pt x="20815" y="10800"/>
                </a:cubicBezTo>
                <a:cubicBezTo>
                  <a:pt x="20815" y="16322"/>
                  <a:pt x="16322" y="20813"/>
                  <a:pt x="10800" y="20813"/>
                </a:cubicBezTo>
                <a:cubicBezTo>
                  <a:pt x="5278" y="20813"/>
                  <a:pt x="787" y="16322"/>
                  <a:pt x="787" y="10800"/>
                </a:cubicBezTo>
                <a:cubicBezTo>
                  <a:pt x="787" y="5278"/>
                  <a:pt x="5278" y="785"/>
                  <a:pt x="10800" y="785"/>
                </a:cubicBezTo>
                <a:close/>
                <a:moveTo>
                  <a:pt x="14618" y="3330"/>
                </a:moveTo>
                <a:cubicBezTo>
                  <a:pt x="14091" y="3330"/>
                  <a:pt x="13662" y="3758"/>
                  <a:pt x="13662" y="4284"/>
                </a:cubicBezTo>
                <a:cubicBezTo>
                  <a:pt x="13662" y="4811"/>
                  <a:pt x="14091" y="5240"/>
                  <a:pt x="14618" y="5240"/>
                </a:cubicBezTo>
                <a:cubicBezTo>
                  <a:pt x="15144" y="5240"/>
                  <a:pt x="15572" y="4811"/>
                  <a:pt x="15572" y="4284"/>
                </a:cubicBezTo>
                <a:cubicBezTo>
                  <a:pt x="15572" y="3758"/>
                  <a:pt x="15144" y="3330"/>
                  <a:pt x="14618" y="3330"/>
                </a:cubicBezTo>
                <a:close/>
                <a:moveTo>
                  <a:pt x="14618" y="3758"/>
                </a:moveTo>
                <a:cubicBezTo>
                  <a:pt x="14907" y="3758"/>
                  <a:pt x="15142" y="3995"/>
                  <a:pt x="15142" y="4284"/>
                </a:cubicBezTo>
                <a:cubicBezTo>
                  <a:pt x="15142" y="4574"/>
                  <a:pt x="14907" y="4811"/>
                  <a:pt x="14618" y="4811"/>
                </a:cubicBezTo>
                <a:cubicBezTo>
                  <a:pt x="14328" y="4811"/>
                  <a:pt x="14092" y="4574"/>
                  <a:pt x="14092" y="4284"/>
                </a:cubicBezTo>
                <a:cubicBezTo>
                  <a:pt x="14092" y="3995"/>
                  <a:pt x="14328" y="3758"/>
                  <a:pt x="14618" y="3758"/>
                </a:cubicBezTo>
                <a:close/>
                <a:moveTo>
                  <a:pt x="9083" y="4403"/>
                </a:moveTo>
                <a:cubicBezTo>
                  <a:pt x="8152" y="4403"/>
                  <a:pt x="7395" y="5160"/>
                  <a:pt x="7395" y="6091"/>
                </a:cubicBezTo>
                <a:cubicBezTo>
                  <a:pt x="7395" y="7022"/>
                  <a:pt x="8152" y="7779"/>
                  <a:pt x="9083" y="7779"/>
                </a:cubicBezTo>
                <a:cubicBezTo>
                  <a:pt x="10014" y="7779"/>
                  <a:pt x="10771" y="7022"/>
                  <a:pt x="10771" y="6091"/>
                </a:cubicBezTo>
                <a:cubicBezTo>
                  <a:pt x="10771" y="5160"/>
                  <a:pt x="10014" y="4403"/>
                  <a:pt x="9083" y="4403"/>
                </a:cubicBezTo>
                <a:close/>
                <a:moveTo>
                  <a:pt x="9083" y="4833"/>
                </a:moveTo>
                <a:cubicBezTo>
                  <a:pt x="9777" y="4833"/>
                  <a:pt x="10342" y="5397"/>
                  <a:pt x="10342" y="6091"/>
                </a:cubicBezTo>
                <a:cubicBezTo>
                  <a:pt x="10342" y="6785"/>
                  <a:pt x="9777" y="7349"/>
                  <a:pt x="9083" y="7349"/>
                </a:cubicBezTo>
                <a:cubicBezTo>
                  <a:pt x="8389" y="7349"/>
                  <a:pt x="7825" y="6785"/>
                  <a:pt x="7825" y="6091"/>
                </a:cubicBezTo>
                <a:cubicBezTo>
                  <a:pt x="7825" y="5397"/>
                  <a:pt x="8389" y="4833"/>
                  <a:pt x="9083" y="4833"/>
                </a:cubicBezTo>
                <a:close/>
                <a:moveTo>
                  <a:pt x="17669" y="6549"/>
                </a:moveTo>
                <a:cubicBezTo>
                  <a:pt x="16738" y="6549"/>
                  <a:pt x="15981" y="7307"/>
                  <a:pt x="15981" y="8237"/>
                </a:cubicBezTo>
                <a:cubicBezTo>
                  <a:pt x="15981" y="9168"/>
                  <a:pt x="16738" y="9926"/>
                  <a:pt x="17669" y="9926"/>
                </a:cubicBezTo>
                <a:cubicBezTo>
                  <a:pt x="18600" y="9926"/>
                  <a:pt x="19357" y="9168"/>
                  <a:pt x="19357" y="8237"/>
                </a:cubicBezTo>
                <a:cubicBezTo>
                  <a:pt x="19357" y="7307"/>
                  <a:pt x="18600" y="6549"/>
                  <a:pt x="17669" y="6549"/>
                </a:cubicBezTo>
                <a:close/>
                <a:moveTo>
                  <a:pt x="17669" y="6979"/>
                </a:moveTo>
                <a:cubicBezTo>
                  <a:pt x="18363" y="6979"/>
                  <a:pt x="18927" y="7543"/>
                  <a:pt x="18927" y="8237"/>
                </a:cubicBezTo>
                <a:cubicBezTo>
                  <a:pt x="18927" y="8931"/>
                  <a:pt x="18363" y="9496"/>
                  <a:pt x="17669" y="9496"/>
                </a:cubicBezTo>
                <a:cubicBezTo>
                  <a:pt x="16975" y="9496"/>
                  <a:pt x="16411" y="8931"/>
                  <a:pt x="16411" y="8237"/>
                </a:cubicBezTo>
                <a:cubicBezTo>
                  <a:pt x="16411" y="7543"/>
                  <a:pt x="16975" y="6979"/>
                  <a:pt x="17669" y="6979"/>
                </a:cubicBezTo>
                <a:close/>
                <a:moveTo>
                  <a:pt x="12732" y="7260"/>
                </a:moveTo>
                <a:cubicBezTo>
                  <a:pt x="11225" y="7260"/>
                  <a:pt x="10000" y="8486"/>
                  <a:pt x="10000" y="9993"/>
                </a:cubicBezTo>
                <a:cubicBezTo>
                  <a:pt x="10000" y="11500"/>
                  <a:pt x="11225" y="12727"/>
                  <a:pt x="12732" y="12727"/>
                </a:cubicBezTo>
                <a:cubicBezTo>
                  <a:pt x="14239" y="12727"/>
                  <a:pt x="15465" y="11500"/>
                  <a:pt x="15465" y="9993"/>
                </a:cubicBezTo>
                <a:cubicBezTo>
                  <a:pt x="15465" y="8486"/>
                  <a:pt x="14239" y="7260"/>
                  <a:pt x="12732" y="7260"/>
                </a:cubicBezTo>
                <a:close/>
                <a:moveTo>
                  <a:pt x="12732" y="7689"/>
                </a:moveTo>
                <a:cubicBezTo>
                  <a:pt x="14002" y="7689"/>
                  <a:pt x="15035" y="8723"/>
                  <a:pt x="15035" y="9993"/>
                </a:cubicBezTo>
                <a:cubicBezTo>
                  <a:pt x="15035" y="11263"/>
                  <a:pt x="14002" y="12297"/>
                  <a:pt x="12732" y="12297"/>
                </a:cubicBezTo>
                <a:cubicBezTo>
                  <a:pt x="11461" y="12297"/>
                  <a:pt x="10428" y="11263"/>
                  <a:pt x="10428" y="9993"/>
                </a:cubicBezTo>
                <a:cubicBezTo>
                  <a:pt x="10428" y="8723"/>
                  <a:pt x="11461" y="7689"/>
                  <a:pt x="12732" y="7689"/>
                </a:cubicBezTo>
                <a:close/>
                <a:moveTo>
                  <a:pt x="6461" y="8696"/>
                </a:moveTo>
                <a:cubicBezTo>
                  <a:pt x="5833" y="8696"/>
                  <a:pt x="5321" y="9208"/>
                  <a:pt x="5321" y="9836"/>
                </a:cubicBezTo>
                <a:cubicBezTo>
                  <a:pt x="5321" y="10464"/>
                  <a:pt x="5833" y="10974"/>
                  <a:pt x="6461" y="10974"/>
                </a:cubicBezTo>
                <a:cubicBezTo>
                  <a:pt x="7090" y="10974"/>
                  <a:pt x="7600" y="10464"/>
                  <a:pt x="7600" y="9836"/>
                </a:cubicBezTo>
                <a:cubicBezTo>
                  <a:pt x="7600" y="9208"/>
                  <a:pt x="7090" y="8696"/>
                  <a:pt x="6461" y="8696"/>
                </a:cubicBezTo>
                <a:close/>
                <a:moveTo>
                  <a:pt x="6461" y="9125"/>
                </a:moveTo>
                <a:cubicBezTo>
                  <a:pt x="6853" y="9125"/>
                  <a:pt x="7172" y="9444"/>
                  <a:pt x="7172" y="9836"/>
                </a:cubicBezTo>
                <a:cubicBezTo>
                  <a:pt x="7172" y="10228"/>
                  <a:pt x="6853" y="10546"/>
                  <a:pt x="6461" y="10546"/>
                </a:cubicBezTo>
                <a:cubicBezTo>
                  <a:pt x="6070" y="10546"/>
                  <a:pt x="5751" y="10228"/>
                  <a:pt x="5751" y="9836"/>
                </a:cubicBezTo>
                <a:cubicBezTo>
                  <a:pt x="5751" y="9444"/>
                  <a:pt x="6070" y="9125"/>
                  <a:pt x="6461" y="9125"/>
                </a:cubicBezTo>
                <a:close/>
                <a:moveTo>
                  <a:pt x="18266" y="11700"/>
                </a:moveTo>
                <a:cubicBezTo>
                  <a:pt x="17638" y="11700"/>
                  <a:pt x="17126" y="12212"/>
                  <a:pt x="17126" y="12840"/>
                </a:cubicBezTo>
                <a:cubicBezTo>
                  <a:pt x="17126" y="13468"/>
                  <a:pt x="17638" y="13980"/>
                  <a:pt x="18266" y="13980"/>
                </a:cubicBezTo>
                <a:cubicBezTo>
                  <a:pt x="18894" y="13980"/>
                  <a:pt x="19406" y="13468"/>
                  <a:pt x="19406" y="12840"/>
                </a:cubicBezTo>
                <a:cubicBezTo>
                  <a:pt x="19406" y="12212"/>
                  <a:pt x="18895" y="11700"/>
                  <a:pt x="18266" y="11700"/>
                </a:cubicBezTo>
                <a:close/>
                <a:moveTo>
                  <a:pt x="18266" y="12129"/>
                </a:moveTo>
                <a:cubicBezTo>
                  <a:pt x="18658" y="12129"/>
                  <a:pt x="18977" y="12448"/>
                  <a:pt x="18977" y="12840"/>
                </a:cubicBezTo>
                <a:cubicBezTo>
                  <a:pt x="18977" y="13232"/>
                  <a:pt x="18658" y="13550"/>
                  <a:pt x="18266" y="13550"/>
                </a:cubicBezTo>
                <a:cubicBezTo>
                  <a:pt x="17875" y="13550"/>
                  <a:pt x="17556" y="13232"/>
                  <a:pt x="17556" y="12840"/>
                </a:cubicBezTo>
                <a:cubicBezTo>
                  <a:pt x="17556" y="12448"/>
                  <a:pt x="17875" y="12129"/>
                  <a:pt x="18266" y="12129"/>
                </a:cubicBezTo>
                <a:close/>
                <a:moveTo>
                  <a:pt x="4745" y="14445"/>
                </a:moveTo>
                <a:cubicBezTo>
                  <a:pt x="4236" y="14445"/>
                  <a:pt x="3821" y="14858"/>
                  <a:pt x="3821" y="15367"/>
                </a:cubicBezTo>
                <a:cubicBezTo>
                  <a:pt x="3821" y="15876"/>
                  <a:pt x="4236" y="16290"/>
                  <a:pt x="4745" y="16290"/>
                </a:cubicBezTo>
                <a:cubicBezTo>
                  <a:pt x="5253" y="16290"/>
                  <a:pt x="5666" y="15876"/>
                  <a:pt x="5666" y="15367"/>
                </a:cubicBezTo>
                <a:cubicBezTo>
                  <a:pt x="5666" y="14858"/>
                  <a:pt x="5253" y="14445"/>
                  <a:pt x="4745" y="14445"/>
                </a:cubicBezTo>
                <a:close/>
                <a:moveTo>
                  <a:pt x="4745" y="14875"/>
                </a:moveTo>
                <a:cubicBezTo>
                  <a:pt x="5016" y="14875"/>
                  <a:pt x="5237" y="15095"/>
                  <a:pt x="5237" y="15367"/>
                </a:cubicBezTo>
                <a:cubicBezTo>
                  <a:pt x="5237" y="15639"/>
                  <a:pt x="5016" y="15861"/>
                  <a:pt x="4745" y="15861"/>
                </a:cubicBezTo>
                <a:cubicBezTo>
                  <a:pt x="4473" y="15861"/>
                  <a:pt x="4251" y="15639"/>
                  <a:pt x="4251" y="15367"/>
                </a:cubicBezTo>
                <a:cubicBezTo>
                  <a:pt x="4251" y="15095"/>
                  <a:pt x="4473" y="14875"/>
                  <a:pt x="4745" y="14875"/>
                </a:cubicBezTo>
                <a:close/>
                <a:moveTo>
                  <a:pt x="10540" y="15090"/>
                </a:moveTo>
                <a:cubicBezTo>
                  <a:pt x="10031" y="15090"/>
                  <a:pt x="9616" y="15503"/>
                  <a:pt x="9616" y="16011"/>
                </a:cubicBezTo>
                <a:cubicBezTo>
                  <a:pt x="9616" y="16520"/>
                  <a:pt x="10031" y="16933"/>
                  <a:pt x="10540" y="16933"/>
                </a:cubicBezTo>
                <a:cubicBezTo>
                  <a:pt x="11048" y="16933"/>
                  <a:pt x="11461" y="16520"/>
                  <a:pt x="11461" y="16011"/>
                </a:cubicBezTo>
                <a:cubicBezTo>
                  <a:pt x="11461" y="15503"/>
                  <a:pt x="11048" y="15090"/>
                  <a:pt x="10540" y="15090"/>
                </a:cubicBezTo>
                <a:close/>
                <a:moveTo>
                  <a:pt x="10540" y="15517"/>
                </a:moveTo>
                <a:cubicBezTo>
                  <a:pt x="10811" y="15517"/>
                  <a:pt x="11032" y="15739"/>
                  <a:pt x="11032" y="16011"/>
                </a:cubicBezTo>
                <a:cubicBezTo>
                  <a:pt x="11032" y="16283"/>
                  <a:pt x="10811" y="16505"/>
                  <a:pt x="10540" y="16505"/>
                </a:cubicBezTo>
                <a:cubicBezTo>
                  <a:pt x="10268" y="16505"/>
                  <a:pt x="10046" y="16283"/>
                  <a:pt x="10046" y="16011"/>
                </a:cubicBezTo>
                <a:cubicBezTo>
                  <a:pt x="10046" y="15739"/>
                  <a:pt x="10268" y="15517"/>
                  <a:pt x="10540" y="15517"/>
                </a:cubicBezTo>
                <a:close/>
                <a:moveTo>
                  <a:pt x="7963" y="15947"/>
                </a:moveTo>
                <a:cubicBezTo>
                  <a:pt x="7455" y="15947"/>
                  <a:pt x="7042" y="16362"/>
                  <a:pt x="7042" y="16871"/>
                </a:cubicBezTo>
                <a:cubicBezTo>
                  <a:pt x="7042" y="17379"/>
                  <a:pt x="7455" y="17793"/>
                  <a:pt x="7963" y="17793"/>
                </a:cubicBezTo>
                <a:cubicBezTo>
                  <a:pt x="8472" y="17793"/>
                  <a:pt x="8885" y="17379"/>
                  <a:pt x="8885" y="16871"/>
                </a:cubicBezTo>
                <a:cubicBezTo>
                  <a:pt x="8885" y="16362"/>
                  <a:pt x="8472" y="15947"/>
                  <a:pt x="7963" y="15947"/>
                </a:cubicBezTo>
                <a:close/>
                <a:moveTo>
                  <a:pt x="7963" y="16377"/>
                </a:moveTo>
                <a:cubicBezTo>
                  <a:pt x="8235" y="16377"/>
                  <a:pt x="8457" y="16599"/>
                  <a:pt x="8457" y="16871"/>
                </a:cubicBezTo>
                <a:cubicBezTo>
                  <a:pt x="8457" y="17143"/>
                  <a:pt x="8235" y="17363"/>
                  <a:pt x="7963" y="17363"/>
                </a:cubicBezTo>
                <a:cubicBezTo>
                  <a:pt x="7691" y="17363"/>
                  <a:pt x="7470" y="17143"/>
                  <a:pt x="7470" y="16871"/>
                </a:cubicBezTo>
                <a:cubicBezTo>
                  <a:pt x="7470" y="16599"/>
                  <a:pt x="7691" y="16377"/>
                  <a:pt x="7963" y="16377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62" name="Moon"/>
          <p:cNvSpPr/>
          <p:nvPr/>
        </p:nvSpPr>
        <p:spPr>
          <a:xfrm>
            <a:off x="11427552" y="81745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800" y="785"/>
                </a:moveTo>
                <a:cubicBezTo>
                  <a:pt x="16322" y="785"/>
                  <a:pt x="20815" y="5278"/>
                  <a:pt x="20815" y="10800"/>
                </a:cubicBezTo>
                <a:cubicBezTo>
                  <a:pt x="20815" y="16322"/>
                  <a:pt x="16322" y="20813"/>
                  <a:pt x="10800" y="20813"/>
                </a:cubicBezTo>
                <a:cubicBezTo>
                  <a:pt x="5278" y="20813"/>
                  <a:pt x="787" y="16322"/>
                  <a:pt x="787" y="10800"/>
                </a:cubicBezTo>
                <a:cubicBezTo>
                  <a:pt x="787" y="5278"/>
                  <a:pt x="5278" y="785"/>
                  <a:pt x="10800" y="785"/>
                </a:cubicBezTo>
                <a:close/>
                <a:moveTo>
                  <a:pt x="14618" y="3330"/>
                </a:moveTo>
                <a:cubicBezTo>
                  <a:pt x="14091" y="3330"/>
                  <a:pt x="13662" y="3758"/>
                  <a:pt x="13662" y="4284"/>
                </a:cubicBezTo>
                <a:cubicBezTo>
                  <a:pt x="13662" y="4811"/>
                  <a:pt x="14091" y="5240"/>
                  <a:pt x="14618" y="5240"/>
                </a:cubicBezTo>
                <a:cubicBezTo>
                  <a:pt x="15144" y="5240"/>
                  <a:pt x="15572" y="4811"/>
                  <a:pt x="15572" y="4284"/>
                </a:cubicBezTo>
                <a:cubicBezTo>
                  <a:pt x="15572" y="3758"/>
                  <a:pt x="15144" y="3330"/>
                  <a:pt x="14618" y="3330"/>
                </a:cubicBezTo>
                <a:close/>
                <a:moveTo>
                  <a:pt x="14618" y="3758"/>
                </a:moveTo>
                <a:cubicBezTo>
                  <a:pt x="14907" y="3758"/>
                  <a:pt x="15142" y="3995"/>
                  <a:pt x="15142" y="4284"/>
                </a:cubicBezTo>
                <a:cubicBezTo>
                  <a:pt x="15142" y="4574"/>
                  <a:pt x="14907" y="4811"/>
                  <a:pt x="14618" y="4811"/>
                </a:cubicBezTo>
                <a:cubicBezTo>
                  <a:pt x="14328" y="4811"/>
                  <a:pt x="14092" y="4574"/>
                  <a:pt x="14092" y="4284"/>
                </a:cubicBezTo>
                <a:cubicBezTo>
                  <a:pt x="14092" y="3995"/>
                  <a:pt x="14328" y="3758"/>
                  <a:pt x="14618" y="3758"/>
                </a:cubicBezTo>
                <a:close/>
                <a:moveTo>
                  <a:pt x="9083" y="4403"/>
                </a:moveTo>
                <a:cubicBezTo>
                  <a:pt x="8152" y="4403"/>
                  <a:pt x="7395" y="5160"/>
                  <a:pt x="7395" y="6091"/>
                </a:cubicBezTo>
                <a:cubicBezTo>
                  <a:pt x="7395" y="7022"/>
                  <a:pt x="8152" y="7779"/>
                  <a:pt x="9083" y="7779"/>
                </a:cubicBezTo>
                <a:cubicBezTo>
                  <a:pt x="10014" y="7779"/>
                  <a:pt x="10771" y="7022"/>
                  <a:pt x="10771" y="6091"/>
                </a:cubicBezTo>
                <a:cubicBezTo>
                  <a:pt x="10771" y="5160"/>
                  <a:pt x="10014" y="4403"/>
                  <a:pt x="9083" y="4403"/>
                </a:cubicBezTo>
                <a:close/>
                <a:moveTo>
                  <a:pt x="9083" y="4833"/>
                </a:moveTo>
                <a:cubicBezTo>
                  <a:pt x="9777" y="4833"/>
                  <a:pt x="10342" y="5397"/>
                  <a:pt x="10342" y="6091"/>
                </a:cubicBezTo>
                <a:cubicBezTo>
                  <a:pt x="10342" y="6785"/>
                  <a:pt x="9777" y="7349"/>
                  <a:pt x="9083" y="7349"/>
                </a:cubicBezTo>
                <a:cubicBezTo>
                  <a:pt x="8389" y="7349"/>
                  <a:pt x="7825" y="6785"/>
                  <a:pt x="7825" y="6091"/>
                </a:cubicBezTo>
                <a:cubicBezTo>
                  <a:pt x="7825" y="5397"/>
                  <a:pt x="8389" y="4833"/>
                  <a:pt x="9083" y="4833"/>
                </a:cubicBezTo>
                <a:close/>
                <a:moveTo>
                  <a:pt x="17669" y="6549"/>
                </a:moveTo>
                <a:cubicBezTo>
                  <a:pt x="16738" y="6549"/>
                  <a:pt x="15981" y="7307"/>
                  <a:pt x="15981" y="8237"/>
                </a:cubicBezTo>
                <a:cubicBezTo>
                  <a:pt x="15981" y="9168"/>
                  <a:pt x="16738" y="9926"/>
                  <a:pt x="17669" y="9926"/>
                </a:cubicBezTo>
                <a:cubicBezTo>
                  <a:pt x="18600" y="9926"/>
                  <a:pt x="19357" y="9168"/>
                  <a:pt x="19357" y="8237"/>
                </a:cubicBezTo>
                <a:cubicBezTo>
                  <a:pt x="19357" y="7307"/>
                  <a:pt x="18600" y="6549"/>
                  <a:pt x="17669" y="6549"/>
                </a:cubicBezTo>
                <a:close/>
                <a:moveTo>
                  <a:pt x="17669" y="6979"/>
                </a:moveTo>
                <a:cubicBezTo>
                  <a:pt x="18363" y="6979"/>
                  <a:pt x="18927" y="7543"/>
                  <a:pt x="18927" y="8237"/>
                </a:cubicBezTo>
                <a:cubicBezTo>
                  <a:pt x="18927" y="8931"/>
                  <a:pt x="18363" y="9496"/>
                  <a:pt x="17669" y="9496"/>
                </a:cubicBezTo>
                <a:cubicBezTo>
                  <a:pt x="16975" y="9496"/>
                  <a:pt x="16411" y="8931"/>
                  <a:pt x="16411" y="8237"/>
                </a:cubicBezTo>
                <a:cubicBezTo>
                  <a:pt x="16411" y="7543"/>
                  <a:pt x="16975" y="6979"/>
                  <a:pt x="17669" y="6979"/>
                </a:cubicBezTo>
                <a:close/>
                <a:moveTo>
                  <a:pt x="12732" y="7260"/>
                </a:moveTo>
                <a:cubicBezTo>
                  <a:pt x="11225" y="7260"/>
                  <a:pt x="10000" y="8486"/>
                  <a:pt x="10000" y="9993"/>
                </a:cubicBezTo>
                <a:cubicBezTo>
                  <a:pt x="10000" y="11500"/>
                  <a:pt x="11225" y="12727"/>
                  <a:pt x="12732" y="12727"/>
                </a:cubicBezTo>
                <a:cubicBezTo>
                  <a:pt x="14239" y="12727"/>
                  <a:pt x="15465" y="11500"/>
                  <a:pt x="15465" y="9993"/>
                </a:cubicBezTo>
                <a:cubicBezTo>
                  <a:pt x="15465" y="8486"/>
                  <a:pt x="14239" y="7260"/>
                  <a:pt x="12732" y="7260"/>
                </a:cubicBezTo>
                <a:close/>
                <a:moveTo>
                  <a:pt x="12732" y="7689"/>
                </a:moveTo>
                <a:cubicBezTo>
                  <a:pt x="14002" y="7689"/>
                  <a:pt x="15035" y="8723"/>
                  <a:pt x="15035" y="9993"/>
                </a:cubicBezTo>
                <a:cubicBezTo>
                  <a:pt x="15035" y="11263"/>
                  <a:pt x="14002" y="12297"/>
                  <a:pt x="12732" y="12297"/>
                </a:cubicBezTo>
                <a:cubicBezTo>
                  <a:pt x="11461" y="12297"/>
                  <a:pt x="10428" y="11263"/>
                  <a:pt x="10428" y="9993"/>
                </a:cubicBezTo>
                <a:cubicBezTo>
                  <a:pt x="10428" y="8723"/>
                  <a:pt x="11461" y="7689"/>
                  <a:pt x="12732" y="7689"/>
                </a:cubicBezTo>
                <a:close/>
                <a:moveTo>
                  <a:pt x="6461" y="8696"/>
                </a:moveTo>
                <a:cubicBezTo>
                  <a:pt x="5833" y="8696"/>
                  <a:pt x="5321" y="9208"/>
                  <a:pt x="5321" y="9836"/>
                </a:cubicBezTo>
                <a:cubicBezTo>
                  <a:pt x="5321" y="10464"/>
                  <a:pt x="5833" y="10974"/>
                  <a:pt x="6461" y="10974"/>
                </a:cubicBezTo>
                <a:cubicBezTo>
                  <a:pt x="7090" y="10974"/>
                  <a:pt x="7600" y="10464"/>
                  <a:pt x="7600" y="9836"/>
                </a:cubicBezTo>
                <a:cubicBezTo>
                  <a:pt x="7600" y="9208"/>
                  <a:pt x="7090" y="8696"/>
                  <a:pt x="6461" y="8696"/>
                </a:cubicBezTo>
                <a:close/>
                <a:moveTo>
                  <a:pt x="6461" y="9125"/>
                </a:moveTo>
                <a:cubicBezTo>
                  <a:pt x="6853" y="9125"/>
                  <a:pt x="7172" y="9444"/>
                  <a:pt x="7172" y="9836"/>
                </a:cubicBezTo>
                <a:cubicBezTo>
                  <a:pt x="7172" y="10228"/>
                  <a:pt x="6853" y="10546"/>
                  <a:pt x="6461" y="10546"/>
                </a:cubicBezTo>
                <a:cubicBezTo>
                  <a:pt x="6070" y="10546"/>
                  <a:pt x="5751" y="10228"/>
                  <a:pt x="5751" y="9836"/>
                </a:cubicBezTo>
                <a:cubicBezTo>
                  <a:pt x="5751" y="9444"/>
                  <a:pt x="6070" y="9125"/>
                  <a:pt x="6461" y="9125"/>
                </a:cubicBezTo>
                <a:close/>
                <a:moveTo>
                  <a:pt x="18266" y="11700"/>
                </a:moveTo>
                <a:cubicBezTo>
                  <a:pt x="17638" y="11700"/>
                  <a:pt x="17126" y="12212"/>
                  <a:pt x="17126" y="12840"/>
                </a:cubicBezTo>
                <a:cubicBezTo>
                  <a:pt x="17126" y="13468"/>
                  <a:pt x="17638" y="13980"/>
                  <a:pt x="18266" y="13980"/>
                </a:cubicBezTo>
                <a:cubicBezTo>
                  <a:pt x="18894" y="13980"/>
                  <a:pt x="19406" y="13468"/>
                  <a:pt x="19406" y="12840"/>
                </a:cubicBezTo>
                <a:cubicBezTo>
                  <a:pt x="19406" y="12212"/>
                  <a:pt x="18895" y="11700"/>
                  <a:pt x="18266" y="11700"/>
                </a:cubicBezTo>
                <a:close/>
                <a:moveTo>
                  <a:pt x="18266" y="12129"/>
                </a:moveTo>
                <a:cubicBezTo>
                  <a:pt x="18658" y="12129"/>
                  <a:pt x="18977" y="12448"/>
                  <a:pt x="18977" y="12840"/>
                </a:cubicBezTo>
                <a:cubicBezTo>
                  <a:pt x="18977" y="13232"/>
                  <a:pt x="18658" y="13550"/>
                  <a:pt x="18266" y="13550"/>
                </a:cubicBezTo>
                <a:cubicBezTo>
                  <a:pt x="17875" y="13550"/>
                  <a:pt x="17556" y="13232"/>
                  <a:pt x="17556" y="12840"/>
                </a:cubicBezTo>
                <a:cubicBezTo>
                  <a:pt x="17556" y="12448"/>
                  <a:pt x="17875" y="12129"/>
                  <a:pt x="18266" y="12129"/>
                </a:cubicBezTo>
                <a:close/>
                <a:moveTo>
                  <a:pt x="4745" y="14445"/>
                </a:moveTo>
                <a:cubicBezTo>
                  <a:pt x="4236" y="14445"/>
                  <a:pt x="3821" y="14858"/>
                  <a:pt x="3821" y="15367"/>
                </a:cubicBezTo>
                <a:cubicBezTo>
                  <a:pt x="3821" y="15876"/>
                  <a:pt x="4236" y="16290"/>
                  <a:pt x="4745" y="16290"/>
                </a:cubicBezTo>
                <a:cubicBezTo>
                  <a:pt x="5253" y="16290"/>
                  <a:pt x="5666" y="15876"/>
                  <a:pt x="5666" y="15367"/>
                </a:cubicBezTo>
                <a:cubicBezTo>
                  <a:pt x="5666" y="14858"/>
                  <a:pt x="5253" y="14445"/>
                  <a:pt x="4745" y="14445"/>
                </a:cubicBezTo>
                <a:close/>
                <a:moveTo>
                  <a:pt x="4745" y="14875"/>
                </a:moveTo>
                <a:cubicBezTo>
                  <a:pt x="5016" y="14875"/>
                  <a:pt x="5237" y="15095"/>
                  <a:pt x="5237" y="15367"/>
                </a:cubicBezTo>
                <a:cubicBezTo>
                  <a:pt x="5237" y="15639"/>
                  <a:pt x="5016" y="15861"/>
                  <a:pt x="4745" y="15861"/>
                </a:cubicBezTo>
                <a:cubicBezTo>
                  <a:pt x="4473" y="15861"/>
                  <a:pt x="4251" y="15639"/>
                  <a:pt x="4251" y="15367"/>
                </a:cubicBezTo>
                <a:cubicBezTo>
                  <a:pt x="4251" y="15095"/>
                  <a:pt x="4473" y="14875"/>
                  <a:pt x="4745" y="14875"/>
                </a:cubicBezTo>
                <a:close/>
                <a:moveTo>
                  <a:pt x="10540" y="15090"/>
                </a:moveTo>
                <a:cubicBezTo>
                  <a:pt x="10031" y="15090"/>
                  <a:pt x="9616" y="15503"/>
                  <a:pt x="9616" y="16011"/>
                </a:cubicBezTo>
                <a:cubicBezTo>
                  <a:pt x="9616" y="16520"/>
                  <a:pt x="10031" y="16933"/>
                  <a:pt x="10540" y="16933"/>
                </a:cubicBezTo>
                <a:cubicBezTo>
                  <a:pt x="11048" y="16933"/>
                  <a:pt x="11461" y="16520"/>
                  <a:pt x="11461" y="16011"/>
                </a:cubicBezTo>
                <a:cubicBezTo>
                  <a:pt x="11461" y="15503"/>
                  <a:pt x="11048" y="15090"/>
                  <a:pt x="10540" y="15090"/>
                </a:cubicBezTo>
                <a:close/>
                <a:moveTo>
                  <a:pt x="10540" y="15517"/>
                </a:moveTo>
                <a:cubicBezTo>
                  <a:pt x="10811" y="15517"/>
                  <a:pt x="11032" y="15739"/>
                  <a:pt x="11032" y="16011"/>
                </a:cubicBezTo>
                <a:cubicBezTo>
                  <a:pt x="11032" y="16283"/>
                  <a:pt x="10811" y="16505"/>
                  <a:pt x="10540" y="16505"/>
                </a:cubicBezTo>
                <a:cubicBezTo>
                  <a:pt x="10268" y="16505"/>
                  <a:pt x="10046" y="16283"/>
                  <a:pt x="10046" y="16011"/>
                </a:cubicBezTo>
                <a:cubicBezTo>
                  <a:pt x="10046" y="15739"/>
                  <a:pt x="10268" y="15517"/>
                  <a:pt x="10540" y="15517"/>
                </a:cubicBezTo>
                <a:close/>
                <a:moveTo>
                  <a:pt x="7963" y="15947"/>
                </a:moveTo>
                <a:cubicBezTo>
                  <a:pt x="7455" y="15947"/>
                  <a:pt x="7042" y="16362"/>
                  <a:pt x="7042" y="16871"/>
                </a:cubicBezTo>
                <a:cubicBezTo>
                  <a:pt x="7042" y="17379"/>
                  <a:pt x="7455" y="17793"/>
                  <a:pt x="7963" y="17793"/>
                </a:cubicBezTo>
                <a:cubicBezTo>
                  <a:pt x="8472" y="17793"/>
                  <a:pt x="8885" y="17379"/>
                  <a:pt x="8885" y="16871"/>
                </a:cubicBezTo>
                <a:cubicBezTo>
                  <a:pt x="8885" y="16362"/>
                  <a:pt x="8472" y="15947"/>
                  <a:pt x="7963" y="15947"/>
                </a:cubicBezTo>
                <a:close/>
                <a:moveTo>
                  <a:pt x="7963" y="16377"/>
                </a:moveTo>
                <a:cubicBezTo>
                  <a:pt x="8235" y="16377"/>
                  <a:pt x="8457" y="16599"/>
                  <a:pt x="8457" y="16871"/>
                </a:cubicBezTo>
                <a:cubicBezTo>
                  <a:pt x="8457" y="17143"/>
                  <a:pt x="8235" y="17363"/>
                  <a:pt x="7963" y="17363"/>
                </a:cubicBezTo>
                <a:cubicBezTo>
                  <a:pt x="7691" y="17363"/>
                  <a:pt x="7470" y="17143"/>
                  <a:pt x="7470" y="16871"/>
                </a:cubicBezTo>
                <a:cubicBezTo>
                  <a:pt x="7470" y="16599"/>
                  <a:pt x="7691" y="16377"/>
                  <a:pt x="7963" y="16377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63" name="Moon"/>
          <p:cNvSpPr/>
          <p:nvPr/>
        </p:nvSpPr>
        <p:spPr>
          <a:xfrm>
            <a:off x="10504685" y="8834966"/>
            <a:ext cx="660401" cy="660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800" y="785"/>
                </a:moveTo>
                <a:cubicBezTo>
                  <a:pt x="16322" y="785"/>
                  <a:pt x="20815" y="5278"/>
                  <a:pt x="20815" y="10800"/>
                </a:cubicBezTo>
                <a:cubicBezTo>
                  <a:pt x="20815" y="16322"/>
                  <a:pt x="16322" y="20813"/>
                  <a:pt x="10800" y="20813"/>
                </a:cubicBezTo>
                <a:cubicBezTo>
                  <a:pt x="5278" y="20813"/>
                  <a:pt x="787" y="16322"/>
                  <a:pt x="787" y="10800"/>
                </a:cubicBezTo>
                <a:cubicBezTo>
                  <a:pt x="787" y="5278"/>
                  <a:pt x="5278" y="785"/>
                  <a:pt x="10800" y="785"/>
                </a:cubicBezTo>
                <a:close/>
                <a:moveTo>
                  <a:pt x="14618" y="3330"/>
                </a:moveTo>
                <a:cubicBezTo>
                  <a:pt x="14091" y="3330"/>
                  <a:pt x="13662" y="3758"/>
                  <a:pt x="13662" y="4284"/>
                </a:cubicBezTo>
                <a:cubicBezTo>
                  <a:pt x="13662" y="4811"/>
                  <a:pt x="14091" y="5240"/>
                  <a:pt x="14618" y="5240"/>
                </a:cubicBezTo>
                <a:cubicBezTo>
                  <a:pt x="15144" y="5240"/>
                  <a:pt x="15572" y="4811"/>
                  <a:pt x="15572" y="4284"/>
                </a:cubicBezTo>
                <a:cubicBezTo>
                  <a:pt x="15572" y="3758"/>
                  <a:pt x="15144" y="3330"/>
                  <a:pt x="14618" y="3330"/>
                </a:cubicBezTo>
                <a:close/>
                <a:moveTo>
                  <a:pt x="14618" y="3758"/>
                </a:moveTo>
                <a:cubicBezTo>
                  <a:pt x="14907" y="3758"/>
                  <a:pt x="15142" y="3995"/>
                  <a:pt x="15142" y="4284"/>
                </a:cubicBezTo>
                <a:cubicBezTo>
                  <a:pt x="15142" y="4574"/>
                  <a:pt x="14907" y="4811"/>
                  <a:pt x="14618" y="4811"/>
                </a:cubicBezTo>
                <a:cubicBezTo>
                  <a:pt x="14328" y="4811"/>
                  <a:pt x="14092" y="4574"/>
                  <a:pt x="14092" y="4284"/>
                </a:cubicBezTo>
                <a:cubicBezTo>
                  <a:pt x="14092" y="3995"/>
                  <a:pt x="14328" y="3758"/>
                  <a:pt x="14618" y="3758"/>
                </a:cubicBezTo>
                <a:close/>
                <a:moveTo>
                  <a:pt x="9083" y="4403"/>
                </a:moveTo>
                <a:cubicBezTo>
                  <a:pt x="8152" y="4403"/>
                  <a:pt x="7395" y="5160"/>
                  <a:pt x="7395" y="6091"/>
                </a:cubicBezTo>
                <a:cubicBezTo>
                  <a:pt x="7395" y="7022"/>
                  <a:pt x="8152" y="7779"/>
                  <a:pt x="9083" y="7779"/>
                </a:cubicBezTo>
                <a:cubicBezTo>
                  <a:pt x="10014" y="7779"/>
                  <a:pt x="10771" y="7022"/>
                  <a:pt x="10771" y="6091"/>
                </a:cubicBezTo>
                <a:cubicBezTo>
                  <a:pt x="10771" y="5160"/>
                  <a:pt x="10014" y="4403"/>
                  <a:pt x="9083" y="4403"/>
                </a:cubicBezTo>
                <a:close/>
                <a:moveTo>
                  <a:pt x="9083" y="4833"/>
                </a:moveTo>
                <a:cubicBezTo>
                  <a:pt x="9777" y="4833"/>
                  <a:pt x="10342" y="5397"/>
                  <a:pt x="10342" y="6091"/>
                </a:cubicBezTo>
                <a:cubicBezTo>
                  <a:pt x="10342" y="6785"/>
                  <a:pt x="9777" y="7349"/>
                  <a:pt x="9083" y="7349"/>
                </a:cubicBezTo>
                <a:cubicBezTo>
                  <a:pt x="8389" y="7349"/>
                  <a:pt x="7825" y="6785"/>
                  <a:pt x="7825" y="6091"/>
                </a:cubicBezTo>
                <a:cubicBezTo>
                  <a:pt x="7825" y="5397"/>
                  <a:pt x="8389" y="4833"/>
                  <a:pt x="9083" y="4833"/>
                </a:cubicBezTo>
                <a:close/>
                <a:moveTo>
                  <a:pt x="17669" y="6549"/>
                </a:moveTo>
                <a:cubicBezTo>
                  <a:pt x="16738" y="6549"/>
                  <a:pt x="15981" y="7307"/>
                  <a:pt x="15981" y="8237"/>
                </a:cubicBezTo>
                <a:cubicBezTo>
                  <a:pt x="15981" y="9168"/>
                  <a:pt x="16738" y="9926"/>
                  <a:pt x="17669" y="9926"/>
                </a:cubicBezTo>
                <a:cubicBezTo>
                  <a:pt x="18600" y="9926"/>
                  <a:pt x="19357" y="9168"/>
                  <a:pt x="19357" y="8237"/>
                </a:cubicBezTo>
                <a:cubicBezTo>
                  <a:pt x="19357" y="7307"/>
                  <a:pt x="18600" y="6549"/>
                  <a:pt x="17669" y="6549"/>
                </a:cubicBezTo>
                <a:close/>
                <a:moveTo>
                  <a:pt x="17669" y="6979"/>
                </a:moveTo>
                <a:cubicBezTo>
                  <a:pt x="18363" y="6979"/>
                  <a:pt x="18927" y="7543"/>
                  <a:pt x="18927" y="8237"/>
                </a:cubicBezTo>
                <a:cubicBezTo>
                  <a:pt x="18927" y="8931"/>
                  <a:pt x="18363" y="9496"/>
                  <a:pt x="17669" y="9496"/>
                </a:cubicBezTo>
                <a:cubicBezTo>
                  <a:pt x="16975" y="9496"/>
                  <a:pt x="16411" y="8931"/>
                  <a:pt x="16411" y="8237"/>
                </a:cubicBezTo>
                <a:cubicBezTo>
                  <a:pt x="16411" y="7543"/>
                  <a:pt x="16975" y="6979"/>
                  <a:pt x="17669" y="6979"/>
                </a:cubicBezTo>
                <a:close/>
                <a:moveTo>
                  <a:pt x="12732" y="7260"/>
                </a:moveTo>
                <a:cubicBezTo>
                  <a:pt x="11225" y="7260"/>
                  <a:pt x="10000" y="8486"/>
                  <a:pt x="10000" y="9993"/>
                </a:cubicBezTo>
                <a:cubicBezTo>
                  <a:pt x="10000" y="11500"/>
                  <a:pt x="11225" y="12727"/>
                  <a:pt x="12732" y="12727"/>
                </a:cubicBezTo>
                <a:cubicBezTo>
                  <a:pt x="14239" y="12727"/>
                  <a:pt x="15465" y="11500"/>
                  <a:pt x="15465" y="9993"/>
                </a:cubicBezTo>
                <a:cubicBezTo>
                  <a:pt x="15465" y="8486"/>
                  <a:pt x="14239" y="7260"/>
                  <a:pt x="12732" y="7260"/>
                </a:cubicBezTo>
                <a:close/>
                <a:moveTo>
                  <a:pt x="12732" y="7689"/>
                </a:moveTo>
                <a:cubicBezTo>
                  <a:pt x="14002" y="7689"/>
                  <a:pt x="15035" y="8723"/>
                  <a:pt x="15035" y="9993"/>
                </a:cubicBezTo>
                <a:cubicBezTo>
                  <a:pt x="15035" y="11263"/>
                  <a:pt x="14002" y="12297"/>
                  <a:pt x="12732" y="12297"/>
                </a:cubicBezTo>
                <a:cubicBezTo>
                  <a:pt x="11461" y="12297"/>
                  <a:pt x="10428" y="11263"/>
                  <a:pt x="10428" y="9993"/>
                </a:cubicBezTo>
                <a:cubicBezTo>
                  <a:pt x="10428" y="8723"/>
                  <a:pt x="11461" y="7689"/>
                  <a:pt x="12732" y="7689"/>
                </a:cubicBezTo>
                <a:close/>
                <a:moveTo>
                  <a:pt x="6461" y="8696"/>
                </a:moveTo>
                <a:cubicBezTo>
                  <a:pt x="5833" y="8696"/>
                  <a:pt x="5321" y="9208"/>
                  <a:pt x="5321" y="9836"/>
                </a:cubicBezTo>
                <a:cubicBezTo>
                  <a:pt x="5321" y="10464"/>
                  <a:pt x="5833" y="10974"/>
                  <a:pt x="6461" y="10974"/>
                </a:cubicBezTo>
                <a:cubicBezTo>
                  <a:pt x="7090" y="10974"/>
                  <a:pt x="7600" y="10464"/>
                  <a:pt x="7600" y="9836"/>
                </a:cubicBezTo>
                <a:cubicBezTo>
                  <a:pt x="7600" y="9208"/>
                  <a:pt x="7090" y="8696"/>
                  <a:pt x="6461" y="8696"/>
                </a:cubicBezTo>
                <a:close/>
                <a:moveTo>
                  <a:pt x="6461" y="9125"/>
                </a:moveTo>
                <a:cubicBezTo>
                  <a:pt x="6853" y="9125"/>
                  <a:pt x="7172" y="9444"/>
                  <a:pt x="7172" y="9836"/>
                </a:cubicBezTo>
                <a:cubicBezTo>
                  <a:pt x="7172" y="10228"/>
                  <a:pt x="6853" y="10546"/>
                  <a:pt x="6461" y="10546"/>
                </a:cubicBezTo>
                <a:cubicBezTo>
                  <a:pt x="6070" y="10546"/>
                  <a:pt x="5751" y="10228"/>
                  <a:pt x="5751" y="9836"/>
                </a:cubicBezTo>
                <a:cubicBezTo>
                  <a:pt x="5751" y="9444"/>
                  <a:pt x="6070" y="9125"/>
                  <a:pt x="6461" y="9125"/>
                </a:cubicBezTo>
                <a:close/>
                <a:moveTo>
                  <a:pt x="18266" y="11700"/>
                </a:moveTo>
                <a:cubicBezTo>
                  <a:pt x="17638" y="11700"/>
                  <a:pt x="17126" y="12212"/>
                  <a:pt x="17126" y="12840"/>
                </a:cubicBezTo>
                <a:cubicBezTo>
                  <a:pt x="17126" y="13468"/>
                  <a:pt x="17638" y="13980"/>
                  <a:pt x="18266" y="13980"/>
                </a:cubicBezTo>
                <a:cubicBezTo>
                  <a:pt x="18894" y="13980"/>
                  <a:pt x="19406" y="13468"/>
                  <a:pt x="19406" y="12840"/>
                </a:cubicBezTo>
                <a:cubicBezTo>
                  <a:pt x="19406" y="12212"/>
                  <a:pt x="18895" y="11700"/>
                  <a:pt x="18266" y="11700"/>
                </a:cubicBezTo>
                <a:close/>
                <a:moveTo>
                  <a:pt x="18266" y="12129"/>
                </a:moveTo>
                <a:cubicBezTo>
                  <a:pt x="18658" y="12129"/>
                  <a:pt x="18977" y="12448"/>
                  <a:pt x="18977" y="12840"/>
                </a:cubicBezTo>
                <a:cubicBezTo>
                  <a:pt x="18977" y="13232"/>
                  <a:pt x="18658" y="13550"/>
                  <a:pt x="18266" y="13550"/>
                </a:cubicBezTo>
                <a:cubicBezTo>
                  <a:pt x="17875" y="13550"/>
                  <a:pt x="17556" y="13232"/>
                  <a:pt x="17556" y="12840"/>
                </a:cubicBezTo>
                <a:cubicBezTo>
                  <a:pt x="17556" y="12448"/>
                  <a:pt x="17875" y="12129"/>
                  <a:pt x="18266" y="12129"/>
                </a:cubicBezTo>
                <a:close/>
                <a:moveTo>
                  <a:pt x="4745" y="14445"/>
                </a:moveTo>
                <a:cubicBezTo>
                  <a:pt x="4236" y="14445"/>
                  <a:pt x="3821" y="14858"/>
                  <a:pt x="3821" y="15367"/>
                </a:cubicBezTo>
                <a:cubicBezTo>
                  <a:pt x="3821" y="15876"/>
                  <a:pt x="4236" y="16290"/>
                  <a:pt x="4745" y="16290"/>
                </a:cubicBezTo>
                <a:cubicBezTo>
                  <a:pt x="5253" y="16290"/>
                  <a:pt x="5666" y="15876"/>
                  <a:pt x="5666" y="15367"/>
                </a:cubicBezTo>
                <a:cubicBezTo>
                  <a:pt x="5666" y="14858"/>
                  <a:pt x="5253" y="14445"/>
                  <a:pt x="4745" y="14445"/>
                </a:cubicBezTo>
                <a:close/>
                <a:moveTo>
                  <a:pt x="4745" y="14875"/>
                </a:moveTo>
                <a:cubicBezTo>
                  <a:pt x="5016" y="14875"/>
                  <a:pt x="5237" y="15095"/>
                  <a:pt x="5237" y="15367"/>
                </a:cubicBezTo>
                <a:cubicBezTo>
                  <a:pt x="5237" y="15639"/>
                  <a:pt x="5016" y="15861"/>
                  <a:pt x="4745" y="15861"/>
                </a:cubicBezTo>
                <a:cubicBezTo>
                  <a:pt x="4473" y="15861"/>
                  <a:pt x="4251" y="15639"/>
                  <a:pt x="4251" y="15367"/>
                </a:cubicBezTo>
                <a:cubicBezTo>
                  <a:pt x="4251" y="15095"/>
                  <a:pt x="4473" y="14875"/>
                  <a:pt x="4745" y="14875"/>
                </a:cubicBezTo>
                <a:close/>
                <a:moveTo>
                  <a:pt x="10540" y="15090"/>
                </a:moveTo>
                <a:cubicBezTo>
                  <a:pt x="10031" y="15090"/>
                  <a:pt x="9616" y="15503"/>
                  <a:pt x="9616" y="16011"/>
                </a:cubicBezTo>
                <a:cubicBezTo>
                  <a:pt x="9616" y="16520"/>
                  <a:pt x="10031" y="16933"/>
                  <a:pt x="10540" y="16933"/>
                </a:cubicBezTo>
                <a:cubicBezTo>
                  <a:pt x="11048" y="16933"/>
                  <a:pt x="11461" y="16520"/>
                  <a:pt x="11461" y="16011"/>
                </a:cubicBezTo>
                <a:cubicBezTo>
                  <a:pt x="11461" y="15503"/>
                  <a:pt x="11048" y="15090"/>
                  <a:pt x="10540" y="15090"/>
                </a:cubicBezTo>
                <a:close/>
                <a:moveTo>
                  <a:pt x="10540" y="15517"/>
                </a:moveTo>
                <a:cubicBezTo>
                  <a:pt x="10811" y="15517"/>
                  <a:pt x="11032" y="15739"/>
                  <a:pt x="11032" y="16011"/>
                </a:cubicBezTo>
                <a:cubicBezTo>
                  <a:pt x="11032" y="16283"/>
                  <a:pt x="10811" y="16505"/>
                  <a:pt x="10540" y="16505"/>
                </a:cubicBezTo>
                <a:cubicBezTo>
                  <a:pt x="10268" y="16505"/>
                  <a:pt x="10046" y="16283"/>
                  <a:pt x="10046" y="16011"/>
                </a:cubicBezTo>
                <a:cubicBezTo>
                  <a:pt x="10046" y="15739"/>
                  <a:pt x="10268" y="15517"/>
                  <a:pt x="10540" y="15517"/>
                </a:cubicBezTo>
                <a:close/>
                <a:moveTo>
                  <a:pt x="7963" y="15947"/>
                </a:moveTo>
                <a:cubicBezTo>
                  <a:pt x="7455" y="15947"/>
                  <a:pt x="7042" y="16362"/>
                  <a:pt x="7042" y="16871"/>
                </a:cubicBezTo>
                <a:cubicBezTo>
                  <a:pt x="7042" y="17379"/>
                  <a:pt x="7455" y="17793"/>
                  <a:pt x="7963" y="17793"/>
                </a:cubicBezTo>
                <a:cubicBezTo>
                  <a:pt x="8472" y="17793"/>
                  <a:pt x="8885" y="17379"/>
                  <a:pt x="8885" y="16871"/>
                </a:cubicBezTo>
                <a:cubicBezTo>
                  <a:pt x="8885" y="16362"/>
                  <a:pt x="8472" y="15947"/>
                  <a:pt x="7963" y="15947"/>
                </a:cubicBezTo>
                <a:close/>
                <a:moveTo>
                  <a:pt x="7963" y="16377"/>
                </a:moveTo>
                <a:cubicBezTo>
                  <a:pt x="8235" y="16377"/>
                  <a:pt x="8457" y="16599"/>
                  <a:pt x="8457" y="16871"/>
                </a:cubicBezTo>
                <a:cubicBezTo>
                  <a:pt x="8457" y="17143"/>
                  <a:pt x="8235" y="17363"/>
                  <a:pt x="7963" y="17363"/>
                </a:cubicBezTo>
                <a:cubicBezTo>
                  <a:pt x="7691" y="17363"/>
                  <a:pt x="7470" y="17143"/>
                  <a:pt x="7470" y="16871"/>
                </a:cubicBezTo>
                <a:cubicBezTo>
                  <a:pt x="7470" y="16599"/>
                  <a:pt x="7691" y="16377"/>
                  <a:pt x="7963" y="16377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64" name="Moon"/>
          <p:cNvSpPr/>
          <p:nvPr/>
        </p:nvSpPr>
        <p:spPr>
          <a:xfrm>
            <a:off x="9791171" y="9103584"/>
            <a:ext cx="451049" cy="451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800" y="785"/>
                </a:moveTo>
                <a:cubicBezTo>
                  <a:pt x="16322" y="785"/>
                  <a:pt x="20815" y="5278"/>
                  <a:pt x="20815" y="10800"/>
                </a:cubicBezTo>
                <a:cubicBezTo>
                  <a:pt x="20815" y="16322"/>
                  <a:pt x="16322" y="20813"/>
                  <a:pt x="10800" y="20813"/>
                </a:cubicBezTo>
                <a:cubicBezTo>
                  <a:pt x="5278" y="20813"/>
                  <a:pt x="787" y="16322"/>
                  <a:pt x="787" y="10800"/>
                </a:cubicBezTo>
                <a:cubicBezTo>
                  <a:pt x="787" y="5278"/>
                  <a:pt x="5278" y="785"/>
                  <a:pt x="10800" y="785"/>
                </a:cubicBezTo>
                <a:close/>
                <a:moveTo>
                  <a:pt x="14618" y="3330"/>
                </a:moveTo>
                <a:cubicBezTo>
                  <a:pt x="14091" y="3330"/>
                  <a:pt x="13662" y="3758"/>
                  <a:pt x="13662" y="4284"/>
                </a:cubicBezTo>
                <a:cubicBezTo>
                  <a:pt x="13662" y="4811"/>
                  <a:pt x="14091" y="5240"/>
                  <a:pt x="14618" y="5240"/>
                </a:cubicBezTo>
                <a:cubicBezTo>
                  <a:pt x="15144" y="5240"/>
                  <a:pt x="15572" y="4811"/>
                  <a:pt x="15572" y="4284"/>
                </a:cubicBezTo>
                <a:cubicBezTo>
                  <a:pt x="15572" y="3758"/>
                  <a:pt x="15144" y="3330"/>
                  <a:pt x="14618" y="3330"/>
                </a:cubicBezTo>
                <a:close/>
                <a:moveTo>
                  <a:pt x="14618" y="3758"/>
                </a:moveTo>
                <a:cubicBezTo>
                  <a:pt x="14907" y="3758"/>
                  <a:pt x="15142" y="3995"/>
                  <a:pt x="15142" y="4284"/>
                </a:cubicBezTo>
                <a:cubicBezTo>
                  <a:pt x="15142" y="4574"/>
                  <a:pt x="14907" y="4811"/>
                  <a:pt x="14618" y="4811"/>
                </a:cubicBezTo>
                <a:cubicBezTo>
                  <a:pt x="14328" y="4811"/>
                  <a:pt x="14092" y="4574"/>
                  <a:pt x="14092" y="4284"/>
                </a:cubicBezTo>
                <a:cubicBezTo>
                  <a:pt x="14092" y="3995"/>
                  <a:pt x="14328" y="3758"/>
                  <a:pt x="14618" y="3758"/>
                </a:cubicBezTo>
                <a:close/>
                <a:moveTo>
                  <a:pt x="9083" y="4403"/>
                </a:moveTo>
                <a:cubicBezTo>
                  <a:pt x="8152" y="4403"/>
                  <a:pt x="7395" y="5160"/>
                  <a:pt x="7395" y="6091"/>
                </a:cubicBezTo>
                <a:cubicBezTo>
                  <a:pt x="7395" y="7022"/>
                  <a:pt x="8152" y="7779"/>
                  <a:pt x="9083" y="7779"/>
                </a:cubicBezTo>
                <a:cubicBezTo>
                  <a:pt x="10014" y="7779"/>
                  <a:pt x="10771" y="7022"/>
                  <a:pt x="10771" y="6091"/>
                </a:cubicBezTo>
                <a:cubicBezTo>
                  <a:pt x="10771" y="5160"/>
                  <a:pt x="10014" y="4403"/>
                  <a:pt x="9083" y="4403"/>
                </a:cubicBezTo>
                <a:close/>
                <a:moveTo>
                  <a:pt x="9083" y="4833"/>
                </a:moveTo>
                <a:cubicBezTo>
                  <a:pt x="9777" y="4833"/>
                  <a:pt x="10342" y="5397"/>
                  <a:pt x="10342" y="6091"/>
                </a:cubicBezTo>
                <a:cubicBezTo>
                  <a:pt x="10342" y="6785"/>
                  <a:pt x="9777" y="7349"/>
                  <a:pt x="9083" y="7349"/>
                </a:cubicBezTo>
                <a:cubicBezTo>
                  <a:pt x="8389" y="7349"/>
                  <a:pt x="7825" y="6785"/>
                  <a:pt x="7825" y="6091"/>
                </a:cubicBezTo>
                <a:cubicBezTo>
                  <a:pt x="7825" y="5397"/>
                  <a:pt x="8389" y="4833"/>
                  <a:pt x="9083" y="4833"/>
                </a:cubicBezTo>
                <a:close/>
                <a:moveTo>
                  <a:pt x="17669" y="6549"/>
                </a:moveTo>
                <a:cubicBezTo>
                  <a:pt x="16738" y="6549"/>
                  <a:pt x="15981" y="7307"/>
                  <a:pt x="15981" y="8237"/>
                </a:cubicBezTo>
                <a:cubicBezTo>
                  <a:pt x="15981" y="9168"/>
                  <a:pt x="16738" y="9926"/>
                  <a:pt x="17669" y="9926"/>
                </a:cubicBezTo>
                <a:cubicBezTo>
                  <a:pt x="18600" y="9926"/>
                  <a:pt x="19357" y="9168"/>
                  <a:pt x="19357" y="8237"/>
                </a:cubicBezTo>
                <a:cubicBezTo>
                  <a:pt x="19357" y="7307"/>
                  <a:pt x="18600" y="6549"/>
                  <a:pt x="17669" y="6549"/>
                </a:cubicBezTo>
                <a:close/>
                <a:moveTo>
                  <a:pt x="17669" y="6979"/>
                </a:moveTo>
                <a:cubicBezTo>
                  <a:pt x="18363" y="6979"/>
                  <a:pt x="18927" y="7543"/>
                  <a:pt x="18927" y="8237"/>
                </a:cubicBezTo>
                <a:cubicBezTo>
                  <a:pt x="18927" y="8931"/>
                  <a:pt x="18363" y="9496"/>
                  <a:pt x="17669" y="9496"/>
                </a:cubicBezTo>
                <a:cubicBezTo>
                  <a:pt x="16975" y="9496"/>
                  <a:pt x="16411" y="8931"/>
                  <a:pt x="16411" y="8237"/>
                </a:cubicBezTo>
                <a:cubicBezTo>
                  <a:pt x="16411" y="7543"/>
                  <a:pt x="16975" y="6979"/>
                  <a:pt x="17669" y="6979"/>
                </a:cubicBezTo>
                <a:close/>
                <a:moveTo>
                  <a:pt x="12732" y="7260"/>
                </a:moveTo>
                <a:cubicBezTo>
                  <a:pt x="11225" y="7260"/>
                  <a:pt x="10000" y="8486"/>
                  <a:pt x="10000" y="9993"/>
                </a:cubicBezTo>
                <a:cubicBezTo>
                  <a:pt x="10000" y="11500"/>
                  <a:pt x="11225" y="12727"/>
                  <a:pt x="12732" y="12727"/>
                </a:cubicBezTo>
                <a:cubicBezTo>
                  <a:pt x="14239" y="12727"/>
                  <a:pt x="15465" y="11500"/>
                  <a:pt x="15465" y="9993"/>
                </a:cubicBezTo>
                <a:cubicBezTo>
                  <a:pt x="15465" y="8486"/>
                  <a:pt x="14239" y="7260"/>
                  <a:pt x="12732" y="7260"/>
                </a:cubicBezTo>
                <a:close/>
                <a:moveTo>
                  <a:pt x="12732" y="7689"/>
                </a:moveTo>
                <a:cubicBezTo>
                  <a:pt x="14002" y="7689"/>
                  <a:pt x="15035" y="8723"/>
                  <a:pt x="15035" y="9993"/>
                </a:cubicBezTo>
                <a:cubicBezTo>
                  <a:pt x="15035" y="11263"/>
                  <a:pt x="14002" y="12297"/>
                  <a:pt x="12732" y="12297"/>
                </a:cubicBezTo>
                <a:cubicBezTo>
                  <a:pt x="11461" y="12297"/>
                  <a:pt x="10428" y="11263"/>
                  <a:pt x="10428" y="9993"/>
                </a:cubicBezTo>
                <a:cubicBezTo>
                  <a:pt x="10428" y="8723"/>
                  <a:pt x="11461" y="7689"/>
                  <a:pt x="12732" y="7689"/>
                </a:cubicBezTo>
                <a:close/>
                <a:moveTo>
                  <a:pt x="6461" y="8696"/>
                </a:moveTo>
                <a:cubicBezTo>
                  <a:pt x="5833" y="8696"/>
                  <a:pt x="5321" y="9208"/>
                  <a:pt x="5321" y="9836"/>
                </a:cubicBezTo>
                <a:cubicBezTo>
                  <a:pt x="5321" y="10464"/>
                  <a:pt x="5833" y="10974"/>
                  <a:pt x="6461" y="10974"/>
                </a:cubicBezTo>
                <a:cubicBezTo>
                  <a:pt x="7090" y="10974"/>
                  <a:pt x="7600" y="10464"/>
                  <a:pt x="7600" y="9836"/>
                </a:cubicBezTo>
                <a:cubicBezTo>
                  <a:pt x="7600" y="9208"/>
                  <a:pt x="7090" y="8696"/>
                  <a:pt x="6461" y="8696"/>
                </a:cubicBezTo>
                <a:close/>
                <a:moveTo>
                  <a:pt x="6461" y="9125"/>
                </a:moveTo>
                <a:cubicBezTo>
                  <a:pt x="6853" y="9125"/>
                  <a:pt x="7172" y="9444"/>
                  <a:pt x="7172" y="9836"/>
                </a:cubicBezTo>
                <a:cubicBezTo>
                  <a:pt x="7172" y="10228"/>
                  <a:pt x="6853" y="10546"/>
                  <a:pt x="6461" y="10546"/>
                </a:cubicBezTo>
                <a:cubicBezTo>
                  <a:pt x="6070" y="10546"/>
                  <a:pt x="5751" y="10228"/>
                  <a:pt x="5751" y="9836"/>
                </a:cubicBezTo>
                <a:cubicBezTo>
                  <a:pt x="5751" y="9444"/>
                  <a:pt x="6070" y="9125"/>
                  <a:pt x="6461" y="9125"/>
                </a:cubicBezTo>
                <a:close/>
                <a:moveTo>
                  <a:pt x="18266" y="11700"/>
                </a:moveTo>
                <a:cubicBezTo>
                  <a:pt x="17638" y="11700"/>
                  <a:pt x="17126" y="12212"/>
                  <a:pt x="17126" y="12840"/>
                </a:cubicBezTo>
                <a:cubicBezTo>
                  <a:pt x="17126" y="13468"/>
                  <a:pt x="17638" y="13980"/>
                  <a:pt x="18266" y="13980"/>
                </a:cubicBezTo>
                <a:cubicBezTo>
                  <a:pt x="18894" y="13980"/>
                  <a:pt x="19406" y="13468"/>
                  <a:pt x="19406" y="12840"/>
                </a:cubicBezTo>
                <a:cubicBezTo>
                  <a:pt x="19406" y="12212"/>
                  <a:pt x="18895" y="11700"/>
                  <a:pt x="18266" y="11700"/>
                </a:cubicBezTo>
                <a:close/>
                <a:moveTo>
                  <a:pt x="18266" y="12129"/>
                </a:moveTo>
                <a:cubicBezTo>
                  <a:pt x="18658" y="12129"/>
                  <a:pt x="18977" y="12448"/>
                  <a:pt x="18977" y="12840"/>
                </a:cubicBezTo>
                <a:cubicBezTo>
                  <a:pt x="18977" y="13232"/>
                  <a:pt x="18658" y="13550"/>
                  <a:pt x="18266" y="13550"/>
                </a:cubicBezTo>
                <a:cubicBezTo>
                  <a:pt x="17875" y="13550"/>
                  <a:pt x="17556" y="13232"/>
                  <a:pt x="17556" y="12840"/>
                </a:cubicBezTo>
                <a:cubicBezTo>
                  <a:pt x="17556" y="12448"/>
                  <a:pt x="17875" y="12129"/>
                  <a:pt x="18266" y="12129"/>
                </a:cubicBezTo>
                <a:close/>
                <a:moveTo>
                  <a:pt x="4745" y="14445"/>
                </a:moveTo>
                <a:cubicBezTo>
                  <a:pt x="4236" y="14445"/>
                  <a:pt x="3821" y="14858"/>
                  <a:pt x="3821" y="15367"/>
                </a:cubicBezTo>
                <a:cubicBezTo>
                  <a:pt x="3821" y="15876"/>
                  <a:pt x="4236" y="16290"/>
                  <a:pt x="4745" y="16290"/>
                </a:cubicBezTo>
                <a:cubicBezTo>
                  <a:pt x="5253" y="16290"/>
                  <a:pt x="5666" y="15876"/>
                  <a:pt x="5666" y="15367"/>
                </a:cubicBezTo>
                <a:cubicBezTo>
                  <a:pt x="5666" y="14858"/>
                  <a:pt x="5253" y="14445"/>
                  <a:pt x="4745" y="14445"/>
                </a:cubicBezTo>
                <a:close/>
                <a:moveTo>
                  <a:pt x="4745" y="14875"/>
                </a:moveTo>
                <a:cubicBezTo>
                  <a:pt x="5016" y="14875"/>
                  <a:pt x="5237" y="15095"/>
                  <a:pt x="5237" y="15367"/>
                </a:cubicBezTo>
                <a:cubicBezTo>
                  <a:pt x="5237" y="15639"/>
                  <a:pt x="5016" y="15861"/>
                  <a:pt x="4745" y="15861"/>
                </a:cubicBezTo>
                <a:cubicBezTo>
                  <a:pt x="4473" y="15861"/>
                  <a:pt x="4251" y="15639"/>
                  <a:pt x="4251" y="15367"/>
                </a:cubicBezTo>
                <a:cubicBezTo>
                  <a:pt x="4251" y="15095"/>
                  <a:pt x="4473" y="14875"/>
                  <a:pt x="4745" y="14875"/>
                </a:cubicBezTo>
                <a:close/>
                <a:moveTo>
                  <a:pt x="10540" y="15090"/>
                </a:moveTo>
                <a:cubicBezTo>
                  <a:pt x="10031" y="15090"/>
                  <a:pt x="9616" y="15503"/>
                  <a:pt x="9616" y="16011"/>
                </a:cubicBezTo>
                <a:cubicBezTo>
                  <a:pt x="9616" y="16520"/>
                  <a:pt x="10031" y="16933"/>
                  <a:pt x="10540" y="16933"/>
                </a:cubicBezTo>
                <a:cubicBezTo>
                  <a:pt x="11048" y="16933"/>
                  <a:pt x="11461" y="16520"/>
                  <a:pt x="11461" y="16011"/>
                </a:cubicBezTo>
                <a:cubicBezTo>
                  <a:pt x="11461" y="15503"/>
                  <a:pt x="11048" y="15090"/>
                  <a:pt x="10540" y="15090"/>
                </a:cubicBezTo>
                <a:close/>
                <a:moveTo>
                  <a:pt x="10540" y="15517"/>
                </a:moveTo>
                <a:cubicBezTo>
                  <a:pt x="10811" y="15517"/>
                  <a:pt x="11032" y="15739"/>
                  <a:pt x="11032" y="16011"/>
                </a:cubicBezTo>
                <a:cubicBezTo>
                  <a:pt x="11032" y="16283"/>
                  <a:pt x="10811" y="16505"/>
                  <a:pt x="10540" y="16505"/>
                </a:cubicBezTo>
                <a:cubicBezTo>
                  <a:pt x="10268" y="16505"/>
                  <a:pt x="10046" y="16283"/>
                  <a:pt x="10046" y="16011"/>
                </a:cubicBezTo>
                <a:cubicBezTo>
                  <a:pt x="10046" y="15739"/>
                  <a:pt x="10268" y="15517"/>
                  <a:pt x="10540" y="15517"/>
                </a:cubicBezTo>
                <a:close/>
                <a:moveTo>
                  <a:pt x="7963" y="15947"/>
                </a:moveTo>
                <a:cubicBezTo>
                  <a:pt x="7455" y="15947"/>
                  <a:pt x="7042" y="16362"/>
                  <a:pt x="7042" y="16871"/>
                </a:cubicBezTo>
                <a:cubicBezTo>
                  <a:pt x="7042" y="17379"/>
                  <a:pt x="7455" y="17793"/>
                  <a:pt x="7963" y="17793"/>
                </a:cubicBezTo>
                <a:cubicBezTo>
                  <a:pt x="8472" y="17793"/>
                  <a:pt x="8885" y="17379"/>
                  <a:pt x="8885" y="16871"/>
                </a:cubicBezTo>
                <a:cubicBezTo>
                  <a:pt x="8885" y="16362"/>
                  <a:pt x="8472" y="15947"/>
                  <a:pt x="7963" y="15947"/>
                </a:cubicBezTo>
                <a:close/>
                <a:moveTo>
                  <a:pt x="7963" y="16377"/>
                </a:moveTo>
                <a:cubicBezTo>
                  <a:pt x="8235" y="16377"/>
                  <a:pt x="8457" y="16599"/>
                  <a:pt x="8457" y="16871"/>
                </a:cubicBezTo>
                <a:cubicBezTo>
                  <a:pt x="8457" y="17143"/>
                  <a:pt x="8235" y="17363"/>
                  <a:pt x="7963" y="17363"/>
                </a:cubicBezTo>
                <a:cubicBezTo>
                  <a:pt x="7691" y="17363"/>
                  <a:pt x="7470" y="17143"/>
                  <a:pt x="7470" y="16871"/>
                </a:cubicBezTo>
                <a:cubicBezTo>
                  <a:pt x="7470" y="16599"/>
                  <a:pt x="7691" y="16377"/>
                  <a:pt x="7963" y="16377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65" name="Moon"/>
          <p:cNvSpPr/>
          <p:nvPr/>
        </p:nvSpPr>
        <p:spPr>
          <a:xfrm>
            <a:off x="12373504" y="6673651"/>
            <a:ext cx="451049" cy="451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800" y="785"/>
                </a:moveTo>
                <a:cubicBezTo>
                  <a:pt x="16322" y="785"/>
                  <a:pt x="20815" y="5278"/>
                  <a:pt x="20815" y="10800"/>
                </a:cubicBezTo>
                <a:cubicBezTo>
                  <a:pt x="20815" y="16322"/>
                  <a:pt x="16322" y="20813"/>
                  <a:pt x="10800" y="20813"/>
                </a:cubicBezTo>
                <a:cubicBezTo>
                  <a:pt x="5278" y="20813"/>
                  <a:pt x="787" y="16322"/>
                  <a:pt x="787" y="10800"/>
                </a:cubicBezTo>
                <a:cubicBezTo>
                  <a:pt x="787" y="5278"/>
                  <a:pt x="5278" y="785"/>
                  <a:pt x="10800" y="785"/>
                </a:cubicBezTo>
                <a:close/>
                <a:moveTo>
                  <a:pt x="14618" y="3330"/>
                </a:moveTo>
                <a:cubicBezTo>
                  <a:pt x="14091" y="3330"/>
                  <a:pt x="13662" y="3758"/>
                  <a:pt x="13662" y="4284"/>
                </a:cubicBezTo>
                <a:cubicBezTo>
                  <a:pt x="13662" y="4811"/>
                  <a:pt x="14091" y="5240"/>
                  <a:pt x="14618" y="5240"/>
                </a:cubicBezTo>
                <a:cubicBezTo>
                  <a:pt x="15144" y="5240"/>
                  <a:pt x="15572" y="4811"/>
                  <a:pt x="15572" y="4284"/>
                </a:cubicBezTo>
                <a:cubicBezTo>
                  <a:pt x="15572" y="3758"/>
                  <a:pt x="15144" y="3330"/>
                  <a:pt x="14618" y="3330"/>
                </a:cubicBezTo>
                <a:close/>
                <a:moveTo>
                  <a:pt x="14618" y="3758"/>
                </a:moveTo>
                <a:cubicBezTo>
                  <a:pt x="14907" y="3758"/>
                  <a:pt x="15142" y="3995"/>
                  <a:pt x="15142" y="4284"/>
                </a:cubicBezTo>
                <a:cubicBezTo>
                  <a:pt x="15142" y="4574"/>
                  <a:pt x="14907" y="4811"/>
                  <a:pt x="14618" y="4811"/>
                </a:cubicBezTo>
                <a:cubicBezTo>
                  <a:pt x="14328" y="4811"/>
                  <a:pt x="14092" y="4574"/>
                  <a:pt x="14092" y="4284"/>
                </a:cubicBezTo>
                <a:cubicBezTo>
                  <a:pt x="14092" y="3995"/>
                  <a:pt x="14328" y="3758"/>
                  <a:pt x="14618" y="3758"/>
                </a:cubicBezTo>
                <a:close/>
                <a:moveTo>
                  <a:pt x="9083" y="4403"/>
                </a:moveTo>
                <a:cubicBezTo>
                  <a:pt x="8152" y="4403"/>
                  <a:pt x="7395" y="5160"/>
                  <a:pt x="7395" y="6091"/>
                </a:cubicBezTo>
                <a:cubicBezTo>
                  <a:pt x="7395" y="7022"/>
                  <a:pt x="8152" y="7779"/>
                  <a:pt x="9083" y="7779"/>
                </a:cubicBezTo>
                <a:cubicBezTo>
                  <a:pt x="10014" y="7779"/>
                  <a:pt x="10771" y="7022"/>
                  <a:pt x="10771" y="6091"/>
                </a:cubicBezTo>
                <a:cubicBezTo>
                  <a:pt x="10771" y="5160"/>
                  <a:pt x="10014" y="4403"/>
                  <a:pt x="9083" y="4403"/>
                </a:cubicBezTo>
                <a:close/>
                <a:moveTo>
                  <a:pt x="9083" y="4833"/>
                </a:moveTo>
                <a:cubicBezTo>
                  <a:pt x="9777" y="4833"/>
                  <a:pt x="10342" y="5397"/>
                  <a:pt x="10342" y="6091"/>
                </a:cubicBezTo>
                <a:cubicBezTo>
                  <a:pt x="10342" y="6785"/>
                  <a:pt x="9777" y="7349"/>
                  <a:pt x="9083" y="7349"/>
                </a:cubicBezTo>
                <a:cubicBezTo>
                  <a:pt x="8389" y="7349"/>
                  <a:pt x="7825" y="6785"/>
                  <a:pt x="7825" y="6091"/>
                </a:cubicBezTo>
                <a:cubicBezTo>
                  <a:pt x="7825" y="5397"/>
                  <a:pt x="8389" y="4833"/>
                  <a:pt x="9083" y="4833"/>
                </a:cubicBezTo>
                <a:close/>
                <a:moveTo>
                  <a:pt x="17669" y="6549"/>
                </a:moveTo>
                <a:cubicBezTo>
                  <a:pt x="16738" y="6549"/>
                  <a:pt x="15981" y="7307"/>
                  <a:pt x="15981" y="8237"/>
                </a:cubicBezTo>
                <a:cubicBezTo>
                  <a:pt x="15981" y="9168"/>
                  <a:pt x="16738" y="9926"/>
                  <a:pt x="17669" y="9926"/>
                </a:cubicBezTo>
                <a:cubicBezTo>
                  <a:pt x="18600" y="9926"/>
                  <a:pt x="19357" y="9168"/>
                  <a:pt x="19357" y="8237"/>
                </a:cubicBezTo>
                <a:cubicBezTo>
                  <a:pt x="19357" y="7307"/>
                  <a:pt x="18600" y="6549"/>
                  <a:pt x="17669" y="6549"/>
                </a:cubicBezTo>
                <a:close/>
                <a:moveTo>
                  <a:pt x="17669" y="6979"/>
                </a:moveTo>
                <a:cubicBezTo>
                  <a:pt x="18363" y="6979"/>
                  <a:pt x="18927" y="7543"/>
                  <a:pt x="18927" y="8237"/>
                </a:cubicBezTo>
                <a:cubicBezTo>
                  <a:pt x="18927" y="8931"/>
                  <a:pt x="18363" y="9496"/>
                  <a:pt x="17669" y="9496"/>
                </a:cubicBezTo>
                <a:cubicBezTo>
                  <a:pt x="16975" y="9496"/>
                  <a:pt x="16411" y="8931"/>
                  <a:pt x="16411" y="8237"/>
                </a:cubicBezTo>
                <a:cubicBezTo>
                  <a:pt x="16411" y="7543"/>
                  <a:pt x="16975" y="6979"/>
                  <a:pt x="17669" y="6979"/>
                </a:cubicBezTo>
                <a:close/>
                <a:moveTo>
                  <a:pt x="12732" y="7260"/>
                </a:moveTo>
                <a:cubicBezTo>
                  <a:pt x="11225" y="7260"/>
                  <a:pt x="10000" y="8486"/>
                  <a:pt x="10000" y="9993"/>
                </a:cubicBezTo>
                <a:cubicBezTo>
                  <a:pt x="10000" y="11500"/>
                  <a:pt x="11225" y="12727"/>
                  <a:pt x="12732" y="12727"/>
                </a:cubicBezTo>
                <a:cubicBezTo>
                  <a:pt x="14239" y="12727"/>
                  <a:pt x="15465" y="11500"/>
                  <a:pt x="15465" y="9993"/>
                </a:cubicBezTo>
                <a:cubicBezTo>
                  <a:pt x="15465" y="8486"/>
                  <a:pt x="14239" y="7260"/>
                  <a:pt x="12732" y="7260"/>
                </a:cubicBezTo>
                <a:close/>
                <a:moveTo>
                  <a:pt x="12732" y="7689"/>
                </a:moveTo>
                <a:cubicBezTo>
                  <a:pt x="14002" y="7689"/>
                  <a:pt x="15035" y="8723"/>
                  <a:pt x="15035" y="9993"/>
                </a:cubicBezTo>
                <a:cubicBezTo>
                  <a:pt x="15035" y="11263"/>
                  <a:pt x="14002" y="12297"/>
                  <a:pt x="12732" y="12297"/>
                </a:cubicBezTo>
                <a:cubicBezTo>
                  <a:pt x="11461" y="12297"/>
                  <a:pt x="10428" y="11263"/>
                  <a:pt x="10428" y="9993"/>
                </a:cubicBezTo>
                <a:cubicBezTo>
                  <a:pt x="10428" y="8723"/>
                  <a:pt x="11461" y="7689"/>
                  <a:pt x="12732" y="7689"/>
                </a:cubicBezTo>
                <a:close/>
                <a:moveTo>
                  <a:pt x="6461" y="8696"/>
                </a:moveTo>
                <a:cubicBezTo>
                  <a:pt x="5833" y="8696"/>
                  <a:pt x="5321" y="9208"/>
                  <a:pt x="5321" y="9836"/>
                </a:cubicBezTo>
                <a:cubicBezTo>
                  <a:pt x="5321" y="10464"/>
                  <a:pt x="5833" y="10974"/>
                  <a:pt x="6461" y="10974"/>
                </a:cubicBezTo>
                <a:cubicBezTo>
                  <a:pt x="7090" y="10974"/>
                  <a:pt x="7600" y="10464"/>
                  <a:pt x="7600" y="9836"/>
                </a:cubicBezTo>
                <a:cubicBezTo>
                  <a:pt x="7600" y="9208"/>
                  <a:pt x="7090" y="8696"/>
                  <a:pt x="6461" y="8696"/>
                </a:cubicBezTo>
                <a:close/>
                <a:moveTo>
                  <a:pt x="6461" y="9125"/>
                </a:moveTo>
                <a:cubicBezTo>
                  <a:pt x="6853" y="9125"/>
                  <a:pt x="7172" y="9444"/>
                  <a:pt x="7172" y="9836"/>
                </a:cubicBezTo>
                <a:cubicBezTo>
                  <a:pt x="7172" y="10228"/>
                  <a:pt x="6853" y="10546"/>
                  <a:pt x="6461" y="10546"/>
                </a:cubicBezTo>
                <a:cubicBezTo>
                  <a:pt x="6070" y="10546"/>
                  <a:pt x="5751" y="10228"/>
                  <a:pt x="5751" y="9836"/>
                </a:cubicBezTo>
                <a:cubicBezTo>
                  <a:pt x="5751" y="9444"/>
                  <a:pt x="6070" y="9125"/>
                  <a:pt x="6461" y="9125"/>
                </a:cubicBezTo>
                <a:close/>
                <a:moveTo>
                  <a:pt x="18266" y="11700"/>
                </a:moveTo>
                <a:cubicBezTo>
                  <a:pt x="17638" y="11700"/>
                  <a:pt x="17126" y="12212"/>
                  <a:pt x="17126" y="12840"/>
                </a:cubicBezTo>
                <a:cubicBezTo>
                  <a:pt x="17126" y="13468"/>
                  <a:pt x="17638" y="13980"/>
                  <a:pt x="18266" y="13980"/>
                </a:cubicBezTo>
                <a:cubicBezTo>
                  <a:pt x="18894" y="13980"/>
                  <a:pt x="19406" y="13468"/>
                  <a:pt x="19406" y="12840"/>
                </a:cubicBezTo>
                <a:cubicBezTo>
                  <a:pt x="19406" y="12212"/>
                  <a:pt x="18895" y="11700"/>
                  <a:pt x="18266" y="11700"/>
                </a:cubicBezTo>
                <a:close/>
                <a:moveTo>
                  <a:pt x="18266" y="12129"/>
                </a:moveTo>
                <a:cubicBezTo>
                  <a:pt x="18658" y="12129"/>
                  <a:pt x="18977" y="12448"/>
                  <a:pt x="18977" y="12840"/>
                </a:cubicBezTo>
                <a:cubicBezTo>
                  <a:pt x="18977" y="13232"/>
                  <a:pt x="18658" y="13550"/>
                  <a:pt x="18266" y="13550"/>
                </a:cubicBezTo>
                <a:cubicBezTo>
                  <a:pt x="17875" y="13550"/>
                  <a:pt x="17556" y="13232"/>
                  <a:pt x="17556" y="12840"/>
                </a:cubicBezTo>
                <a:cubicBezTo>
                  <a:pt x="17556" y="12448"/>
                  <a:pt x="17875" y="12129"/>
                  <a:pt x="18266" y="12129"/>
                </a:cubicBezTo>
                <a:close/>
                <a:moveTo>
                  <a:pt x="4745" y="14445"/>
                </a:moveTo>
                <a:cubicBezTo>
                  <a:pt x="4236" y="14445"/>
                  <a:pt x="3821" y="14858"/>
                  <a:pt x="3821" y="15367"/>
                </a:cubicBezTo>
                <a:cubicBezTo>
                  <a:pt x="3821" y="15876"/>
                  <a:pt x="4236" y="16290"/>
                  <a:pt x="4745" y="16290"/>
                </a:cubicBezTo>
                <a:cubicBezTo>
                  <a:pt x="5253" y="16290"/>
                  <a:pt x="5666" y="15876"/>
                  <a:pt x="5666" y="15367"/>
                </a:cubicBezTo>
                <a:cubicBezTo>
                  <a:pt x="5666" y="14858"/>
                  <a:pt x="5253" y="14445"/>
                  <a:pt x="4745" y="14445"/>
                </a:cubicBezTo>
                <a:close/>
                <a:moveTo>
                  <a:pt x="4745" y="14875"/>
                </a:moveTo>
                <a:cubicBezTo>
                  <a:pt x="5016" y="14875"/>
                  <a:pt x="5237" y="15095"/>
                  <a:pt x="5237" y="15367"/>
                </a:cubicBezTo>
                <a:cubicBezTo>
                  <a:pt x="5237" y="15639"/>
                  <a:pt x="5016" y="15861"/>
                  <a:pt x="4745" y="15861"/>
                </a:cubicBezTo>
                <a:cubicBezTo>
                  <a:pt x="4473" y="15861"/>
                  <a:pt x="4251" y="15639"/>
                  <a:pt x="4251" y="15367"/>
                </a:cubicBezTo>
                <a:cubicBezTo>
                  <a:pt x="4251" y="15095"/>
                  <a:pt x="4473" y="14875"/>
                  <a:pt x="4745" y="14875"/>
                </a:cubicBezTo>
                <a:close/>
                <a:moveTo>
                  <a:pt x="10540" y="15090"/>
                </a:moveTo>
                <a:cubicBezTo>
                  <a:pt x="10031" y="15090"/>
                  <a:pt x="9616" y="15503"/>
                  <a:pt x="9616" y="16011"/>
                </a:cubicBezTo>
                <a:cubicBezTo>
                  <a:pt x="9616" y="16520"/>
                  <a:pt x="10031" y="16933"/>
                  <a:pt x="10540" y="16933"/>
                </a:cubicBezTo>
                <a:cubicBezTo>
                  <a:pt x="11048" y="16933"/>
                  <a:pt x="11461" y="16520"/>
                  <a:pt x="11461" y="16011"/>
                </a:cubicBezTo>
                <a:cubicBezTo>
                  <a:pt x="11461" y="15503"/>
                  <a:pt x="11048" y="15090"/>
                  <a:pt x="10540" y="15090"/>
                </a:cubicBezTo>
                <a:close/>
                <a:moveTo>
                  <a:pt x="10540" y="15517"/>
                </a:moveTo>
                <a:cubicBezTo>
                  <a:pt x="10811" y="15517"/>
                  <a:pt x="11032" y="15739"/>
                  <a:pt x="11032" y="16011"/>
                </a:cubicBezTo>
                <a:cubicBezTo>
                  <a:pt x="11032" y="16283"/>
                  <a:pt x="10811" y="16505"/>
                  <a:pt x="10540" y="16505"/>
                </a:cubicBezTo>
                <a:cubicBezTo>
                  <a:pt x="10268" y="16505"/>
                  <a:pt x="10046" y="16283"/>
                  <a:pt x="10046" y="16011"/>
                </a:cubicBezTo>
                <a:cubicBezTo>
                  <a:pt x="10046" y="15739"/>
                  <a:pt x="10268" y="15517"/>
                  <a:pt x="10540" y="15517"/>
                </a:cubicBezTo>
                <a:close/>
                <a:moveTo>
                  <a:pt x="7963" y="15947"/>
                </a:moveTo>
                <a:cubicBezTo>
                  <a:pt x="7455" y="15947"/>
                  <a:pt x="7042" y="16362"/>
                  <a:pt x="7042" y="16871"/>
                </a:cubicBezTo>
                <a:cubicBezTo>
                  <a:pt x="7042" y="17379"/>
                  <a:pt x="7455" y="17793"/>
                  <a:pt x="7963" y="17793"/>
                </a:cubicBezTo>
                <a:cubicBezTo>
                  <a:pt x="8472" y="17793"/>
                  <a:pt x="8885" y="17379"/>
                  <a:pt x="8885" y="16871"/>
                </a:cubicBezTo>
                <a:cubicBezTo>
                  <a:pt x="8885" y="16362"/>
                  <a:pt x="8472" y="15947"/>
                  <a:pt x="7963" y="15947"/>
                </a:cubicBezTo>
                <a:close/>
                <a:moveTo>
                  <a:pt x="7963" y="16377"/>
                </a:moveTo>
                <a:cubicBezTo>
                  <a:pt x="8235" y="16377"/>
                  <a:pt x="8457" y="16599"/>
                  <a:pt x="8457" y="16871"/>
                </a:cubicBezTo>
                <a:cubicBezTo>
                  <a:pt x="8457" y="17143"/>
                  <a:pt x="8235" y="17363"/>
                  <a:pt x="7963" y="17363"/>
                </a:cubicBezTo>
                <a:cubicBezTo>
                  <a:pt x="7691" y="17363"/>
                  <a:pt x="7470" y="17143"/>
                  <a:pt x="7470" y="16871"/>
                </a:cubicBezTo>
                <a:cubicBezTo>
                  <a:pt x="7470" y="16599"/>
                  <a:pt x="7691" y="16377"/>
                  <a:pt x="7963" y="16377"/>
                </a:cubicBezTo>
                <a:close/>
              </a:path>
            </a:pathLst>
          </a:cu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Rounded Rectangle" descr="Rounded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995" y="3497358"/>
            <a:ext cx="10945556" cy="5308171"/>
          </a:xfrm>
          <a:prstGeom prst="rect">
            <a:avLst/>
          </a:prstGeom>
        </p:spPr>
      </p:pic>
      <p:pic>
        <p:nvPicPr>
          <p:cNvPr id="169" name="fukidashi_ogdo-01-300x300.png" descr="fukidashi_ogdo-01-300x3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4385577">
            <a:off x="378869" y="800912"/>
            <a:ext cx="3729415" cy="372941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70" name="スキマ時間で！…"/>
          <p:cNvSpPr txBox="1"/>
          <p:nvPr>
            <p:ph type="body" idx="13"/>
          </p:nvPr>
        </p:nvSpPr>
        <p:spPr>
          <a:xfrm>
            <a:off x="486351" y="3825897"/>
            <a:ext cx="12032098" cy="4826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pc="119" sz="6000">
                <a:solidFill>
                  <a:srgbClr val="FFCC00"/>
                </a:solidFill>
              </a:defRPr>
            </a:pPr>
            <a:r>
              <a:t>スキマ時間で！</a:t>
            </a:r>
          </a:p>
          <a:p>
            <a:pPr>
              <a:lnSpc>
                <a:spcPct val="80000"/>
              </a:lnSpc>
              <a:defRPr spc="119" sz="6000">
                <a:solidFill>
                  <a:schemeClr val="accent4"/>
                </a:solidFill>
              </a:defRPr>
            </a:pPr>
            <a:r>
              <a:t>お手軽！</a:t>
            </a:r>
          </a:p>
          <a:p>
            <a:pPr>
              <a:lnSpc>
                <a:spcPct val="80000"/>
              </a:lnSpc>
              <a:defRPr spc="119" sz="6000">
                <a:solidFill>
                  <a:schemeClr val="accent3"/>
                </a:solidFill>
              </a:defRPr>
            </a:pPr>
            <a:r>
              <a:t>生態系！</a:t>
            </a:r>
          </a:p>
          <a:p>
            <a:pPr>
              <a:lnSpc>
                <a:spcPct val="80000"/>
              </a:lnSpc>
              <a:defRPr spc="119" sz="6000">
                <a:solidFill>
                  <a:schemeClr val="accent6"/>
                </a:solidFill>
              </a:defRPr>
            </a:pPr>
            <a:r>
              <a:t>下剋上！</a:t>
            </a:r>
          </a:p>
          <a:p>
            <a:pPr>
              <a:lnSpc>
                <a:spcPct val="80000"/>
              </a:lnSpc>
              <a:defRPr spc="119" sz="6000">
                <a:solidFill>
                  <a:schemeClr val="accent5"/>
                </a:solidFill>
              </a:defRPr>
            </a:pPr>
            <a:r>
              <a:t>エクスペリエンス！</a:t>
            </a:r>
          </a:p>
        </p:txBody>
      </p:sp>
      <p:sp>
        <p:nvSpPr>
          <p:cNvPr id="171" name="コンセプト"/>
          <p:cNvSpPr txBox="1"/>
          <p:nvPr>
            <p:ph type="title"/>
          </p:nvPr>
        </p:nvSpPr>
        <p:spPr>
          <a:xfrm>
            <a:off x="673100" y="500062"/>
            <a:ext cx="11658600" cy="1565276"/>
          </a:xfrm>
          <a:prstGeom prst="rect">
            <a:avLst/>
          </a:prstGeom>
        </p:spPr>
        <p:txBody>
          <a:bodyPr/>
          <a:lstStyle>
            <a:lvl1pPr>
              <a:defRPr spc="133" sz="6700"/>
            </a:lvl1pPr>
          </a:lstStyle>
          <a:p>
            <a:pPr/>
            <a:r>
              <a:t>コンセプト</a:t>
            </a:r>
          </a:p>
        </p:txBody>
      </p:sp>
      <p:sp>
        <p:nvSpPr>
          <p:cNvPr id="172" name="Line"/>
          <p:cNvSpPr/>
          <p:nvPr/>
        </p:nvSpPr>
        <p:spPr>
          <a:xfrm>
            <a:off x="2714547" y="1752599"/>
            <a:ext cx="7575706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73" name="Moon"/>
          <p:cNvSpPr/>
          <p:nvPr/>
        </p:nvSpPr>
        <p:spPr>
          <a:xfrm>
            <a:off x="9791171" y="9103584"/>
            <a:ext cx="451049" cy="451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800" y="785"/>
                </a:moveTo>
                <a:cubicBezTo>
                  <a:pt x="16322" y="785"/>
                  <a:pt x="20815" y="5278"/>
                  <a:pt x="20815" y="10800"/>
                </a:cubicBezTo>
                <a:cubicBezTo>
                  <a:pt x="20815" y="16322"/>
                  <a:pt x="16322" y="20813"/>
                  <a:pt x="10800" y="20813"/>
                </a:cubicBezTo>
                <a:cubicBezTo>
                  <a:pt x="5278" y="20813"/>
                  <a:pt x="787" y="16322"/>
                  <a:pt x="787" y="10800"/>
                </a:cubicBezTo>
                <a:cubicBezTo>
                  <a:pt x="787" y="5278"/>
                  <a:pt x="5278" y="785"/>
                  <a:pt x="10800" y="785"/>
                </a:cubicBezTo>
                <a:close/>
                <a:moveTo>
                  <a:pt x="14618" y="3330"/>
                </a:moveTo>
                <a:cubicBezTo>
                  <a:pt x="14091" y="3330"/>
                  <a:pt x="13662" y="3758"/>
                  <a:pt x="13662" y="4284"/>
                </a:cubicBezTo>
                <a:cubicBezTo>
                  <a:pt x="13662" y="4811"/>
                  <a:pt x="14091" y="5240"/>
                  <a:pt x="14618" y="5240"/>
                </a:cubicBezTo>
                <a:cubicBezTo>
                  <a:pt x="15144" y="5240"/>
                  <a:pt x="15572" y="4811"/>
                  <a:pt x="15572" y="4284"/>
                </a:cubicBezTo>
                <a:cubicBezTo>
                  <a:pt x="15572" y="3758"/>
                  <a:pt x="15144" y="3330"/>
                  <a:pt x="14618" y="3330"/>
                </a:cubicBezTo>
                <a:close/>
                <a:moveTo>
                  <a:pt x="14618" y="3758"/>
                </a:moveTo>
                <a:cubicBezTo>
                  <a:pt x="14907" y="3758"/>
                  <a:pt x="15142" y="3995"/>
                  <a:pt x="15142" y="4284"/>
                </a:cubicBezTo>
                <a:cubicBezTo>
                  <a:pt x="15142" y="4574"/>
                  <a:pt x="14907" y="4811"/>
                  <a:pt x="14618" y="4811"/>
                </a:cubicBezTo>
                <a:cubicBezTo>
                  <a:pt x="14328" y="4811"/>
                  <a:pt x="14092" y="4574"/>
                  <a:pt x="14092" y="4284"/>
                </a:cubicBezTo>
                <a:cubicBezTo>
                  <a:pt x="14092" y="3995"/>
                  <a:pt x="14328" y="3758"/>
                  <a:pt x="14618" y="3758"/>
                </a:cubicBezTo>
                <a:close/>
                <a:moveTo>
                  <a:pt x="9083" y="4403"/>
                </a:moveTo>
                <a:cubicBezTo>
                  <a:pt x="8152" y="4403"/>
                  <a:pt x="7395" y="5160"/>
                  <a:pt x="7395" y="6091"/>
                </a:cubicBezTo>
                <a:cubicBezTo>
                  <a:pt x="7395" y="7022"/>
                  <a:pt x="8152" y="7779"/>
                  <a:pt x="9083" y="7779"/>
                </a:cubicBezTo>
                <a:cubicBezTo>
                  <a:pt x="10014" y="7779"/>
                  <a:pt x="10771" y="7022"/>
                  <a:pt x="10771" y="6091"/>
                </a:cubicBezTo>
                <a:cubicBezTo>
                  <a:pt x="10771" y="5160"/>
                  <a:pt x="10014" y="4403"/>
                  <a:pt x="9083" y="4403"/>
                </a:cubicBezTo>
                <a:close/>
                <a:moveTo>
                  <a:pt x="9083" y="4833"/>
                </a:moveTo>
                <a:cubicBezTo>
                  <a:pt x="9777" y="4833"/>
                  <a:pt x="10342" y="5397"/>
                  <a:pt x="10342" y="6091"/>
                </a:cubicBezTo>
                <a:cubicBezTo>
                  <a:pt x="10342" y="6785"/>
                  <a:pt x="9777" y="7349"/>
                  <a:pt x="9083" y="7349"/>
                </a:cubicBezTo>
                <a:cubicBezTo>
                  <a:pt x="8389" y="7349"/>
                  <a:pt x="7825" y="6785"/>
                  <a:pt x="7825" y="6091"/>
                </a:cubicBezTo>
                <a:cubicBezTo>
                  <a:pt x="7825" y="5397"/>
                  <a:pt x="8389" y="4833"/>
                  <a:pt x="9083" y="4833"/>
                </a:cubicBezTo>
                <a:close/>
                <a:moveTo>
                  <a:pt x="17669" y="6549"/>
                </a:moveTo>
                <a:cubicBezTo>
                  <a:pt x="16738" y="6549"/>
                  <a:pt x="15981" y="7307"/>
                  <a:pt x="15981" y="8237"/>
                </a:cubicBezTo>
                <a:cubicBezTo>
                  <a:pt x="15981" y="9168"/>
                  <a:pt x="16738" y="9926"/>
                  <a:pt x="17669" y="9926"/>
                </a:cubicBezTo>
                <a:cubicBezTo>
                  <a:pt x="18600" y="9926"/>
                  <a:pt x="19357" y="9168"/>
                  <a:pt x="19357" y="8237"/>
                </a:cubicBezTo>
                <a:cubicBezTo>
                  <a:pt x="19357" y="7307"/>
                  <a:pt x="18600" y="6549"/>
                  <a:pt x="17669" y="6549"/>
                </a:cubicBezTo>
                <a:close/>
                <a:moveTo>
                  <a:pt x="17669" y="6979"/>
                </a:moveTo>
                <a:cubicBezTo>
                  <a:pt x="18363" y="6979"/>
                  <a:pt x="18927" y="7543"/>
                  <a:pt x="18927" y="8237"/>
                </a:cubicBezTo>
                <a:cubicBezTo>
                  <a:pt x="18927" y="8931"/>
                  <a:pt x="18363" y="9496"/>
                  <a:pt x="17669" y="9496"/>
                </a:cubicBezTo>
                <a:cubicBezTo>
                  <a:pt x="16975" y="9496"/>
                  <a:pt x="16411" y="8931"/>
                  <a:pt x="16411" y="8237"/>
                </a:cubicBezTo>
                <a:cubicBezTo>
                  <a:pt x="16411" y="7543"/>
                  <a:pt x="16975" y="6979"/>
                  <a:pt x="17669" y="6979"/>
                </a:cubicBezTo>
                <a:close/>
                <a:moveTo>
                  <a:pt x="12732" y="7260"/>
                </a:moveTo>
                <a:cubicBezTo>
                  <a:pt x="11225" y="7260"/>
                  <a:pt x="10000" y="8486"/>
                  <a:pt x="10000" y="9993"/>
                </a:cubicBezTo>
                <a:cubicBezTo>
                  <a:pt x="10000" y="11500"/>
                  <a:pt x="11225" y="12727"/>
                  <a:pt x="12732" y="12727"/>
                </a:cubicBezTo>
                <a:cubicBezTo>
                  <a:pt x="14239" y="12727"/>
                  <a:pt x="15465" y="11500"/>
                  <a:pt x="15465" y="9993"/>
                </a:cubicBezTo>
                <a:cubicBezTo>
                  <a:pt x="15465" y="8486"/>
                  <a:pt x="14239" y="7260"/>
                  <a:pt x="12732" y="7260"/>
                </a:cubicBezTo>
                <a:close/>
                <a:moveTo>
                  <a:pt x="12732" y="7689"/>
                </a:moveTo>
                <a:cubicBezTo>
                  <a:pt x="14002" y="7689"/>
                  <a:pt x="15035" y="8723"/>
                  <a:pt x="15035" y="9993"/>
                </a:cubicBezTo>
                <a:cubicBezTo>
                  <a:pt x="15035" y="11263"/>
                  <a:pt x="14002" y="12297"/>
                  <a:pt x="12732" y="12297"/>
                </a:cubicBezTo>
                <a:cubicBezTo>
                  <a:pt x="11461" y="12297"/>
                  <a:pt x="10428" y="11263"/>
                  <a:pt x="10428" y="9993"/>
                </a:cubicBezTo>
                <a:cubicBezTo>
                  <a:pt x="10428" y="8723"/>
                  <a:pt x="11461" y="7689"/>
                  <a:pt x="12732" y="7689"/>
                </a:cubicBezTo>
                <a:close/>
                <a:moveTo>
                  <a:pt x="6461" y="8696"/>
                </a:moveTo>
                <a:cubicBezTo>
                  <a:pt x="5833" y="8696"/>
                  <a:pt x="5321" y="9208"/>
                  <a:pt x="5321" y="9836"/>
                </a:cubicBezTo>
                <a:cubicBezTo>
                  <a:pt x="5321" y="10464"/>
                  <a:pt x="5833" y="10974"/>
                  <a:pt x="6461" y="10974"/>
                </a:cubicBezTo>
                <a:cubicBezTo>
                  <a:pt x="7090" y="10974"/>
                  <a:pt x="7600" y="10464"/>
                  <a:pt x="7600" y="9836"/>
                </a:cubicBezTo>
                <a:cubicBezTo>
                  <a:pt x="7600" y="9208"/>
                  <a:pt x="7090" y="8696"/>
                  <a:pt x="6461" y="8696"/>
                </a:cubicBezTo>
                <a:close/>
                <a:moveTo>
                  <a:pt x="6461" y="9125"/>
                </a:moveTo>
                <a:cubicBezTo>
                  <a:pt x="6853" y="9125"/>
                  <a:pt x="7172" y="9444"/>
                  <a:pt x="7172" y="9836"/>
                </a:cubicBezTo>
                <a:cubicBezTo>
                  <a:pt x="7172" y="10228"/>
                  <a:pt x="6853" y="10546"/>
                  <a:pt x="6461" y="10546"/>
                </a:cubicBezTo>
                <a:cubicBezTo>
                  <a:pt x="6070" y="10546"/>
                  <a:pt x="5751" y="10228"/>
                  <a:pt x="5751" y="9836"/>
                </a:cubicBezTo>
                <a:cubicBezTo>
                  <a:pt x="5751" y="9444"/>
                  <a:pt x="6070" y="9125"/>
                  <a:pt x="6461" y="9125"/>
                </a:cubicBezTo>
                <a:close/>
                <a:moveTo>
                  <a:pt x="18266" y="11700"/>
                </a:moveTo>
                <a:cubicBezTo>
                  <a:pt x="17638" y="11700"/>
                  <a:pt x="17126" y="12212"/>
                  <a:pt x="17126" y="12840"/>
                </a:cubicBezTo>
                <a:cubicBezTo>
                  <a:pt x="17126" y="13468"/>
                  <a:pt x="17638" y="13980"/>
                  <a:pt x="18266" y="13980"/>
                </a:cubicBezTo>
                <a:cubicBezTo>
                  <a:pt x="18894" y="13980"/>
                  <a:pt x="19406" y="13468"/>
                  <a:pt x="19406" y="12840"/>
                </a:cubicBezTo>
                <a:cubicBezTo>
                  <a:pt x="19406" y="12212"/>
                  <a:pt x="18895" y="11700"/>
                  <a:pt x="18266" y="11700"/>
                </a:cubicBezTo>
                <a:close/>
                <a:moveTo>
                  <a:pt x="18266" y="12129"/>
                </a:moveTo>
                <a:cubicBezTo>
                  <a:pt x="18658" y="12129"/>
                  <a:pt x="18977" y="12448"/>
                  <a:pt x="18977" y="12840"/>
                </a:cubicBezTo>
                <a:cubicBezTo>
                  <a:pt x="18977" y="13232"/>
                  <a:pt x="18658" y="13550"/>
                  <a:pt x="18266" y="13550"/>
                </a:cubicBezTo>
                <a:cubicBezTo>
                  <a:pt x="17875" y="13550"/>
                  <a:pt x="17556" y="13232"/>
                  <a:pt x="17556" y="12840"/>
                </a:cubicBezTo>
                <a:cubicBezTo>
                  <a:pt x="17556" y="12448"/>
                  <a:pt x="17875" y="12129"/>
                  <a:pt x="18266" y="12129"/>
                </a:cubicBezTo>
                <a:close/>
                <a:moveTo>
                  <a:pt x="4745" y="14445"/>
                </a:moveTo>
                <a:cubicBezTo>
                  <a:pt x="4236" y="14445"/>
                  <a:pt x="3821" y="14858"/>
                  <a:pt x="3821" y="15367"/>
                </a:cubicBezTo>
                <a:cubicBezTo>
                  <a:pt x="3821" y="15876"/>
                  <a:pt x="4236" y="16290"/>
                  <a:pt x="4745" y="16290"/>
                </a:cubicBezTo>
                <a:cubicBezTo>
                  <a:pt x="5253" y="16290"/>
                  <a:pt x="5666" y="15876"/>
                  <a:pt x="5666" y="15367"/>
                </a:cubicBezTo>
                <a:cubicBezTo>
                  <a:pt x="5666" y="14858"/>
                  <a:pt x="5253" y="14445"/>
                  <a:pt x="4745" y="14445"/>
                </a:cubicBezTo>
                <a:close/>
                <a:moveTo>
                  <a:pt x="4745" y="14875"/>
                </a:moveTo>
                <a:cubicBezTo>
                  <a:pt x="5016" y="14875"/>
                  <a:pt x="5237" y="15095"/>
                  <a:pt x="5237" y="15367"/>
                </a:cubicBezTo>
                <a:cubicBezTo>
                  <a:pt x="5237" y="15639"/>
                  <a:pt x="5016" y="15861"/>
                  <a:pt x="4745" y="15861"/>
                </a:cubicBezTo>
                <a:cubicBezTo>
                  <a:pt x="4473" y="15861"/>
                  <a:pt x="4251" y="15639"/>
                  <a:pt x="4251" y="15367"/>
                </a:cubicBezTo>
                <a:cubicBezTo>
                  <a:pt x="4251" y="15095"/>
                  <a:pt x="4473" y="14875"/>
                  <a:pt x="4745" y="14875"/>
                </a:cubicBezTo>
                <a:close/>
                <a:moveTo>
                  <a:pt x="10540" y="15090"/>
                </a:moveTo>
                <a:cubicBezTo>
                  <a:pt x="10031" y="15090"/>
                  <a:pt x="9616" y="15503"/>
                  <a:pt x="9616" y="16011"/>
                </a:cubicBezTo>
                <a:cubicBezTo>
                  <a:pt x="9616" y="16520"/>
                  <a:pt x="10031" y="16933"/>
                  <a:pt x="10540" y="16933"/>
                </a:cubicBezTo>
                <a:cubicBezTo>
                  <a:pt x="11048" y="16933"/>
                  <a:pt x="11461" y="16520"/>
                  <a:pt x="11461" y="16011"/>
                </a:cubicBezTo>
                <a:cubicBezTo>
                  <a:pt x="11461" y="15503"/>
                  <a:pt x="11048" y="15090"/>
                  <a:pt x="10540" y="15090"/>
                </a:cubicBezTo>
                <a:close/>
                <a:moveTo>
                  <a:pt x="10540" y="15517"/>
                </a:moveTo>
                <a:cubicBezTo>
                  <a:pt x="10811" y="15517"/>
                  <a:pt x="11032" y="15739"/>
                  <a:pt x="11032" y="16011"/>
                </a:cubicBezTo>
                <a:cubicBezTo>
                  <a:pt x="11032" y="16283"/>
                  <a:pt x="10811" y="16505"/>
                  <a:pt x="10540" y="16505"/>
                </a:cubicBezTo>
                <a:cubicBezTo>
                  <a:pt x="10268" y="16505"/>
                  <a:pt x="10046" y="16283"/>
                  <a:pt x="10046" y="16011"/>
                </a:cubicBezTo>
                <a:cubicBezTo>
                  <a:pt x="10046" y="15739"/>
                  <a:pt x="10268" y="15517"/>
                  <a:pt x="10540" y="15517"/>
                </a:cubicBezTo>
                <a:close/>
                <a:moveTo>
                  <a:pt x="7963" y="15947"/>
                </a:moveTo>
                <a:cubicBezTo>
                  <a:pt x="7455" y="15947"/>
                  <a:pt x="7042" y="16362"/>
                  <a:pt x="7042" y="16871"/>
                </a:cubicBezTo>
                <a:cubicBezTo>
                  <a:pt x="7042" y="17379"/>
                  <a:pt x="7455" y="17793"/>
                  <a:pt x="7963" y="17793"/>
                </a:cubicBezTo>
                <a:cubicBezTo>
                  <a:pt x="8472" y="17793"/>
                  <a:pt x="8885" y="17379"/>
                  <a:pt x="8885" y="16871"/>
                </a:cubicBezTo>
                <a:cubicBezTo>
                  <a:pt x="8885" y="16362"/>
                  <a:pt x="8472" y="15947"/>
                  <a:pt x="7963" y="15947"/>
                </a:cubicBezTo>
                <a:close/>
                <a:moveTo>
                  <a:pt x="7963" y="16377"/>
                </a:moveTo>
                <a:cubicBezTo>
                  <a:pt x="8235" y="16377"/>
                  <a:pt x="8457" y="16599"/>
                  <a:pt x="8457" y="16871"/>
                </a:cubicBezTo>
                <a:cubicBezTo>
                  <a:pt x="8457" y="17143"/>
                  <a:pt x="8235" y="17363"/>
                  <a:pt x="7963" y="17363"/>
                </a:cubicBezTo>
                <a:cubicBezTo>
                  <a:pt x="7691" y="17363"/>
                  <a:pt x="7470" y="17143"/>
                  <a:pt x="7470" y="16871"/>
                </a:cubicBezTo>
                <a:cubicBezTo>
                  <a:pt x="7470" y="16599"/>
                  <a:pt x="7691" y="16377"/>
                  <a:pt x="7963" y="16377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pic>
        <p:nvPicPr>
          <p:cNvPr id="174" name="download (1).png" descr="download (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570706">
            <a:off x="82383" y="368498"/>
            <a:ext cx="4322388" cy="432238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ZOM86_keitaiijiruzombie20140503_TP_V.jpg" descr="ZOM86_keitaiijiruzombie20140503_TP_V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8371" y="4885503"/>
            <a:ext cx="6628058" cy="44159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77" name="ターゲット"/>
          <p:cNvSpPr txBox="1"/>
          <p:nvPr>
            <p:ph type="title"/>
          </p:nvPr>
        </p:nvSpPr>
        <p:spPr>
          <a:xfrm>
            <a:off x="673100" y="500062"/>
            <a:ext cx="11658600" cy="1565276"/>
          </a:xfrm>
          <a:prstGeom prst="rect">
            <a:avLst/>
          </a:prstGeom>
        </p:spPr>
        <p:txBody>
          <a:bodyPr/>
          <a:lstStyle>
            <a:lvl1pPr>
              <a:defRPr spc="133" sz="6700"/>
            </a:lvl1pPr>
          </a:lstStyle>
          <a:p>
            <a:pPr/>
            <a:r>
              <a:t>ターゲット</a:t>
            </a:r>
          </a:p>
        </p:txBody>
      </p:sp>
      <p:sp>
        <p:nvSpPr>
          <p:cNvPr id="178" name="Line"/>
          <p:cNvSpPr/>
          <p:nvPr/>
        </p:nvSpPr>
        <p:spPr>
          <a:xfrm>
            <a:off x="2714547" y="1752599"/>
            <a:ext cx="7575706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79" name="Moon"/>
          <p:cNvSpPr/>
          <p:nvPr/>
        </p:nvSpPr>
        <p:spPr>
          <a:xfrm>
            <a:off x="10504685" y="8834966"/>
            <a:ext cx="660401" cy="660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800" y="785"/>
                </a:moveTo>
                <a:cubicBezTo>
                  <a:pt x="16322" y="785"/>
                  <a:pt x="20815" y="5278"/>
                  <a:pt x="20815" y="10800"/>
                </a:cubicBezTo>
                <a:cubicBezTo>
                  <a:pt x="20815" y="16322"/>
                  <a:pt x="16322" y="20813"/>
                  <a:pt x="10800" y="20813"/>
                </a:cubicBezTo>
                <a:cubicBezTo>
                  <a:pt x="5278" y="20813"/>
                  <a:pt x="787" y="16322"/>
                  <a:pt x="787" y="10800"/>
                </a:cubicBezTo>
                <a:cubicBezTo>
                  <a:pt x="787" y="5278"/>
                  <a:pt x="5278" y="785"/>
                  <a:pt x="10800" y="785"/>
                </a:cubicBezTo>
                <a:close/>
                <a:moveTo>
                  <a:pt x="14618" y="3330"/>
                </a:moveTo>
                <a:cubicBezTo>
                  <a:pt x="14091" y="3330"/>
                  <a:pt x="13662" y="3758"/>
                  <a:pt x="13662" y="4284"/>
                </a:cubicBezTo>
                <a:cubicBezTo>
                  <a:pt x="13662" y="4811"/>
                  <a:pt x="14091" y="5240"/>
                  <a:pt x="14618" y="5240"/>
                </a:cubicBezTo>
                <a:cubicBezTo>
                  <a:pt x="15144" y="5240"/>
                  <a:pt x="15572" y="4811"/>
                  <a:pt x="15572" y="4284"/>
                </a:cubicBezTo>
                <a:cubicBezTo>
                  <a:pt x="15572" y="3758"/>
                  <a:pt x="15144" y="3330"/>
                  <a:pt x="14618" y="3330"/>
                </a:cubicBezTo>
                <a:close/>
                <a:moveTo>
                  <a:pt x="14618" y="3758"/>
                </a:moveTo>
                <a:cubicBezTo>
                  <a:pt x="14907" y="3758"/>
                  <a:pt x="15142" y="3995"/>
                  <a:pt x="15142" y="4284"/>
                </a:cubicBezTo>
                <a:cubicBezTo>
                  <a:pt x="15142" y="4574"/>
                  <a:pt x="14907" y="4811"/>
                  <a:pt x="14618" y="4811"/>
                </a:cubicBezTo>
                <a:cubicBezTo>
                  <a:pt x="14328" y="4811"/>
                  <a:pt x="14092" y="4574"/>
                  <a:pt x="14092" y="4284"/>
                </a:cubicBezTo>
                <a:cubicBezTo>
                  <a:pt x="14092" y="3995"/>
                  <a:pt x="14328" y="3758"/>
                  <a:pt x="14618" y="3758"/>
                </a:cubicBezTo>
                <a:close/>
                <a:moveTo>
                  <a:pt x="9083" y="4403"/>
                </a:moveTo>
                <a:cubicBezTo>
                  <a:pt x="8152" y="4403"/>
                  <a:pt x="7395" y="5160"/>
                  <a:pt x="7395" y="6091"/>
                </a:cubicBezTo>
                <a:cubicBezTo>
                  <a:pt x="7395" y="7022"/>
                  <a:pt x="8152" y="7779"/>
                  <a:pt x="9083" y="7779"/>
                </a:cubicBezTo>
                <a:cubicBezTo>
                  <a:pt x="10014" y="7779"/>
                  <a:pt x="10771" y="7022"/>
                  <a:pt x="10771" y="6091"/>
                </a:cubicBezTo>
                <a:cubicBezTo>
                  <a:pt x="10771" y="5160"/>
                  <a:pt x="10014" y="4403"/>
                  <a:pt x="9083" y="4403"/>
                </a:cubicBezTo>
                <a:close/>
                <a:moveTo>
                  <a:pt x="9083" y="4833"/>
                </a:moveTo>
                <a:cubicBezTo>
                  <a:pt x="9777" y="4833"/>
                  <a:pt x="10342" y="5397"/>
                  <a:pt x="10342" y="6091"/>
                </a:cubicBezTo>
                <a:cubicBezTo>
                  <a:pt x="10342" y="6785"/>
                  <a:pt x="9777" y="7349"/>
                  <a:pt x="9083" y="7349"/>
                </a:cubicBezTo>
                <a:cubicBezTo>
                  <a:pt x="8389" y="7349"/>
                  <a:pt x="7825" y="6785"/>
                  <a:pt x="7825" y="6091"/>
                </a:cubicBezTo>
                <a:cubicBezTo>
                  <a:pt x="7825" y="5397"/>
                  <a:pt x="8389" y="4833"/>
                  <a:pt x="9083" y="4833"/>
                </a:cubicBezTo>
                <a:close/>
                <a:moveTo>
                  <a:pt x="17669" y="6549"/>
                </a:moveTo>
                <a:cubicBezTo>
                  <a:pt x="16738" y="6549"/>
                  <a:pt x="15981" y="7307"/>
                  <a:pt x="15981" y="8237"/>
                </a:cubicBezTo>
                <a:cubicBezTo>
                  <a:pt x="15981" y="9168"/>
                  <a:pt x="16738" y="9926"/>
                  <a:pt x="17669" y="9926"/>
                </a:cubicBezTo>
                <a:cubicBezTo>
                  <a:pt x="18600" y="9926"/>
                  <a:pt x="19357" y="9168"/>
                  <a:pt x="19357" y="8237"/>
                </a:cubicBezTo>
                <a:cubicBezTo>
                  <a:pt x="19357" y="7307"/>
                  <a:pt x="18600" y="6549"/>
                  <a:pt x="17669" y="6549"/>
                </a:cubicBezTo>
                <a:close/>
                <a:moveTo>
                  <a:pt x="17669" y="6979"/>
                </a:moveTo>
                <a:cubicBezTo>
                  <a:pt x="18363" y="6979"/>
                  <a:pt x="18927" y="7543"/>
                  <a:pt x="18927" y="8237"/>
                </a:cubicBezTo>
                <a:cubicBezTo>
                  <a:pt x="18927" y="8931"/>
                  <a:pt x="18363" y="9496"/>
                  <a:pt x="17669" y="9496"/>
                </a:cubicBezTo>
                <a:cubicBezTo>
                  <a:pt x="16975" y="9496"/>
                  <a:pt x="16411" y="8931"/>
                  <a:pt x="16411" y="8237"/>
                </a:cubicBezTo>
                <a:cubicBezTo>
                  <a:pt x="16411" y="7543"/>
                  <a:pt x="16975" y="6979"/>
                  <a:pt x="17669" y="6979"/>
                </a:cubicBezTo>
                <a:close/>
                <a:moveTo>
                  <a:pt x="12732" y="7260"/>
                </a:moveTo>
                <a:cubicBezTo>
                  <a:pt x="11225" y="7260"/>
                  <a:pt x="10000" y="8486"/>
                  <a:pt x="10000" y="9993"/>
                </a:cubicBezTo>
                <a:cubicBezTo>
                  <a:pt x="10000" y="11500"/>
                  <a:pt x="11225" y="12727"/>
                  <a:pt x="12732" y="12727"/>
                </a:cubicBezTo>
                <a:cubicBezTo>
                  <a:pt x="14239" y="12727"/>
                  <a:pt x="15465" y="11500"/>
                  <a:pt x="15465" y="9993"/>
                </a:cubicBezTo>
                <a:cubicBezTo>
                  <a:pt x="15465" y="8486"/>
                  <a:pt x="14239" y="7260"/>
                  <a:pt x="12732" y="7260"/>
                </a:cubicBezTo>
                <a:close/>
                <a:moveTo>
                  <a:pt x="12732" y="7689"/>
                </a:moveTo>
                <a:cubicBezTo>
                  <a:pt x="14002" y="7689"/>
                  <a:pt x="15035" y="8723"/>
                  <a:pt x="15035" y="9993"/>
                </a:cubicBezTo>
                <a:cubicBezTo>
                  <a:pt x="15035" y="11263"/>
                  <a:pt x="14002" y="12297"/>
                  <a:pt x="12732" y="12297"/>
                </a:cubicBezTo>
                <a:cubicBezTo>
                  <a:pt x="11461" y="12297"/>
                  <a:pt x="10428" y="11263"/>
                  <a:pt x="10428" y="9993"/>
                </a:cubicBezTo>
                <a:cubicBezTo>
                  <a:pt x="10428" y="8723"/>
                  <a:pt x="11461" y="7689"/>
                  <a:pt x="12732" y="7689"/>
                </a:cubicBezTo>
                <a:close/>
                <a:moveTo>
                  <a:pt x="6461" y="8696"/>
                </a:moveTo>
                <a:cubicBezTo>
                  <a:pt x="5833" y="8696"/>
                  <a:pt x="5321" y="9208"/>
                  <a:pt x="5321" y="9836"/>
                </a:cubicBezTo>
                <a:cubicBezTo>
                  <a:pt x="5321" y="10464"/>
                  <a:pt x="5833" y="10974"/>
                  <a:pt x="6461" y="10974"/>
                </a:cubicBezTo>
                <a:cubicBezTo>
                  <a:pt x="7090" y="10974"/>
                  <a:pt x="7600" y="10464"/>
                  <a:pt x="7600" y="9836"/>
                </a:cubicBezTo>
                <a:cubicBezTo>
                  <a:pt x="7600" y="9208"/>
                  <a:pt x="7090" y="8696"/>
                  <a:pt x="6461" y="8696"/>
                </a:cubicBezTo>
                <a:close/>
                <a:moveTo>
                  <a:pt x="6461" y="9125"/>
                </a:moveTo>
                <a:cubicBezTo>
                  <a:pt x="6853" y="9125"/>
                  <a:pt x="7172" y="9444"/>
                  <a:pt x="7172" y="9836"/>
                </a:cubicBezTo>
                <a:cubicBezTo>
                  <a:pt x="7172" y="10228"/>
                  <a:pt x="6853" y="10546"/>
                  <a:pt x="6461" y="10546"/>
                </a:cubicBezTo>
                <a:cubicBezTo>
                  <a:pt x="6070" y="10546"/>
                  <a:pt x="5751" y="10228"/>
                  <a:pt x="5751" y="9836"/>
                </a:cubicBezTo>
                <a:cubicBezTo>
                  <a:pt x="5751" y="9444"/>
                  <a:pt x="6070" y="9125"/>
                  <a:pt x="6461" y="9125"/>
                </a:cubicBezTo>
                <a:close/>
                <a:moveTo>
                  <a:pt x="18266" y="11700"/>
                </a:moveTo>
                <a:cubicBezTo>
                  <a:pt x="17638" y="11700"/>
                  <a:pt x="17126" y="12212"/>
                  <a:pt x="17126" y="12840"/>
                </a:cubicBezTo>
                <a:cubicBezTo>
                  <a:pt x="17126" y="13468"/>
                  <a:pt x="17638" y="13980"/>
                  <a:pt x="18266" y="13980"/>
                </a:cubicBezTo>
                <a:cubicBezTo>
                  <a:pt x="18894" y="13980"/>
                  <a:pt x="19406" y="13468"/>
                  <a:pt x="19406" y="12840"/>
                </a:cubicBezTo>
                <a:cubicBezTo>
                  <a:pt x="19406" y="12212"/>
                  <a:pt x="18895" y="11700"/>
                  <a:pt x="18266" y="11700"/>
                </a:cubicBezTo>
                <a:close/>
                <a:moveTo>
                  <a:pt x="18266" y="12129"/>
                </a:moveTo>
                <a:cubicBezTo>
                  <a:pt x="18658" y="12129"/>
                  <a:pt x="18977" y="12448"/>
                  <a:pt x="18977" y="12840"/>
                </a:cubicBezTo>
                <a:cubicBezTo>
                  <a:pt x="18977" y="13232"/>
                  <a:pt x="18658" y="13550"/>
                  <a:pt x="18266" y="13550"/>
                </a:cubicBezTo>
                <a:cubicBezTo>
                  <a:pt x="17875" y="13550"/>
                  <a:pt x="17556" y="13232"/>
                  <a:pt x="17556" y="12840"/>
                </a:cubicBezTo>
                <a:cubicBezTo>
                  <a:pt x="17556" y="12448"/>
                  <a:pt x="17875" y="12129"/>
                  <a:pt x="18266" y="12129"/>
                </a:cubicBezTo>
                <a:close/>
                <a:moveTo>
                  <a:pt x="4745" y="14445"/>
                </a:moveTo>
                <a:cubicBezTo>
                  <a:pt x="4236" y="14445"/>
                  <a:pt x="3821" y="14858"/>
                  <a:pt x="3821" y="15367"/>
                </a:cubicBezTo>
                <a:cubicBezTo>
                  <a:pt x="3821" y="15876"/>
                  <a:pt x="4236" y="16290"/>
                  <a:pt x="4745" y="16290"/>
                </a:cubicBezTo>
                <a:cubicBezTo>
                  <a:pt x="5253" y="16290"/>
                  <a:pt x="5666" y="15876"/>
                  <a:pt x="5666" y="15367"/>
                </a:cubicBezTo>
                <a:cubicBezTo>
                  <a:pt x="5666" y="14858"/>
                  <a:pt x="5253" y="14445"/>
                  <a:pt x="4745" y="14445"/>
                </a:cubicBezTo>
                <a:close/>
                <a:moveTo>
                  <a:pt x="4745" y="14875"/>
                </a:moveTo>
                <a:cubicBezTo>
                  <a:pt x="5016" y="14875"/>
                  <a:pt x="5237" y="15095"/>
                  <a:pt x="5237" y="15367"/>
                </a:cubicBezTo>
                <a:cubicBezTo>
                  <a:pt x="5237" y="15639"/>
                  <a:pt x="5016" y="15861"/>
                  <a:pt x="4745" y="15861"/>
                </a:cubicBezTo>
                <a:cubicBezTo>
                  <a:pt x="4473" y="15861"/>
                  <a:pt x="4251" y="15639"/>
                  <a:pt x="4251" y="15367"/>
                </a:cubicBezTo>
                <a:cubicBezTo>
                  <a:pt x="4251" y="15095"/>
                  <a:pt x="4473" y="14875"/>
                  <a:pt x="4745" y="14875"/>
                </a:cubicBezTo>
                <a:close/>
                <a:moveTo>
                  <a:pt x="10540" y="15090"/>
                </a:moveTo>
                <a:cubicBezTo>
                  <a:pt x="10031" y="15090"/>
                  <a:pt x="9616" y="15503"/>
                  <a:pt x="9616" y="16011"/>
                </a:cubicBezTo>
                <a:cubicBezTo>
                  <a:pt x="9616" y="16520"/>
                  <a:pt x="10031" y="16933"/>
                  <a:pt x="10540" y="16933"/>
                </a:cubicBezTo>
                <a:cubicBezTo>
                  <a:pt x="11048" y="16933"/>
                  <a:pt x="11461" y="16520"/>
                  <a:pt x="11461" y="16011"/>
                </a:cubicBezTo>
                <a:cubicBezTo>
                  <a:pt x="11461" y="15503"/>
                  <a:pt x="11048" y="15090"/>
                  <a:pt x="10540" y="15090"/>
                </a:cubicBezTo>
                <a:close/>
                <a:moveTo>
                  <a:pt x="10540" y="15517"/>
                </a:moveTo>
                <a:cubicBezTo>
                  <a:pt x="10811" y="15517"/>
                  <a:pt x="11032" y="15739"/>
                  <a:pt x="11032" y="16011"/>
                </a:cubicBezTo>
                <a:cubicBezTo>
                  <a:pt x="11032" y="16283"/>
                  <a:pt x="10811" y="16505"/>
                  <a:pt x="10540" y="16505"/>
                </a:cubicBezTo>
                <a:cubicBezTo>
                  <a:pt x="10268" y="16505"/>
                  <a:pt x="10046" y="16283"/>
                  <a:pt x="10046" y="16011"/>
                </a:cubicBezTo>
                <a:cubicBezTo>
                  <a:pt x="10046" y="15739"/>
                  <a:pt x="10268" y="15517"/>
                  <a:pt x="10540" y="15517"/>
                </a:cubicBezTo>
                <a:close/>
                <a:moveTo>
                  <a:pt x="7963" y="15947"/>
                </a:moveTo>
                <a:cubicBezTo>
                  <a:pt x="7455" y="15947"/>
                  <a:pt x="7042" y="16362"/>
                  <a:pt x="7042" y="16871"/>
                </a:cubicBezTo>
                <a:cubicBezTo>
                  <a:pt x="7042" y="17379"/>
                  <a:pt x="7455" y="17793"/>
                  <a:pt x="7963" y="17793"/>
                </a:cubicBezTo>
                <a:cubicBezTo>
                  <a:pt x="8472" y="17793"/>
                  <a:pt x="8885" y="17379"/>
                  <a:pt x="8885" y="16871"/>
                </a:cubicBezTo>
                <a:cubicBezTo>
                  <a:pt x="8885" y="16362"/>
                  <a:pt x="8472" y="15947"/>
                  <a:pt x="7963" y="15947"/>
                </a:cubicBezTo>
                <a:close/>
                <a:moveTo>
                  <a:pt x="7963" y="16377"/>
                </a:moveTo>
                <a:cubicBezTo>
                  <a:pt x="8235" y="16377"/>
                  <a:pt x="8457" y="16599"/>
                  <a:pt x="8457" y="16871"/>
                </a:cubicBezTo>
                <a:cubicBezTo>
                  <a:pt x="8457" y="17143"/>
                  <a:pt x="8235" y="17363"/>
                  <a:pt x="7963" y="17363"/>
                </a:cubicBezTo>
                <a:cubicBezTo>
                  <a:pt x="7691" y="17363"/>
                  <a:pt x="7470" y="17143"/>
                  <a:pt x="7470" y="16871"/>
                </a:cubicBezTo>
                <a:cubicBezTo>
                  <a:pt x="7470" y="16599"/>
                  <a:pt x="7691" y="16377"/>
                  <a:pt x="7963" y="16377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80" name="Moon"/>
          <p:cNvSpPr/>
          <p:nvPr/>
        </p:nvSpPr>
        <p:spPr>
          <a:xfrm>
            <a:off x="9791171" y="9103584"/>
            <a:ext cx="451049" cy="451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800" y="785"/>
                </a:moveTo>
                <a:cubicBezTo>
                  <a:pt x="16322" y="785"/>
                  <a:pt x="20815" y="5278"/>
                  <a:pt x="20815" y="10800"/>
                </a:cubicBezTo>
                <a:cubicBezTo>
                  <a:pt x="20815" y="16322"/>
                  <a:pt x="16322" y="20813"/>
                  <a:pt x="10800" y="20813"/>
                </a:cubicBezTo>
                <a:cubicBezTo>
                  <a:pt x="5278" y="20813"/>
                  <a:pt x="787" y="16322"/>
                  <a:pt x="787" y="10800"/>
                </a:cubicBezTo>
                <a:cubicBezTo>
                  <a:pt x="787" y="5278"/>
                  <a:pt x="5278" y="785"/>
                  <a:pt x="10800" y="785"/>
                </a:cubicBezTo>
                <a:close/>
                <a:moveTo>
                  <a:pt x="14618" y="3330"/>
                </a:moveTo>
                <a:cubicBezTo>
                  <a:pt x="14091" y="3330"/>
                  <a:pt x="13662" y="3758"/>
                  <a:pt x="13662" y="4284"/>
                </a:cubicBezTo>
                <a:cubicBezTo>
                  <a:pt x="13662" y="4811"/>
                  <a:pt x="14091" y="5240"/>
                  <a:pt x="14618" y="5240"/>
                </a:cubicBezTo>
                <a:cubicBezTo>
                  <a:pt x="15144" y="5240"/>
                  <a:pt x="15572" y="4811"/>
                  <a:pt x="15572" y="4284"/>
                </a:cubicBezTo>
                <a:cubicBezTo>
                  <a:pt x="15572" y="3758"/>
                  <a:pt x="15144" y="3330"/>
                  <a:pt x="14618" y="3330"/>
                </a:cubicBezTo>
                <a:close/>
                <a:moveTo>
                  <a:pt x="14618" y="3758"/>
                </a:moveTo>
                <a:cubicBezTo>
                  <a:pt x="14907" y="3758"/>
                  <a:pt x="15142" y="3995"/>
                  <a:pt x="15142" y="4284"/>
                </a:cubicBezTo>
                <a:cubicBezTo>
                  <a:pt x="15142" y="4574"/>
                  <a:pt x="14907" y="4811"/>
                  <a:pt x="14618" y="4811"/>
                </a:cubicBezTo>
                <a:cubicBezTo>
                  <a:pt x="14328" y="4811"/>
                  <a:pt x="14092" y="4574"/>
                  <a:pt x="14092" y="4284"/>
                </a:cubicBezTo>
                <a:cubicBezTo>
                  <a:pt x="14092" y="3995"/>
                  <a:pt x="14328" y="3758"/>
                  <a:pt x="14618" y="3758"/>
                </a:cubicBezTo>
                <a:close/>
                <a:moveTo>
                  <a:pt x="9083" y="4403"/>
                </a:moveTo>
                <a:cubicBezTo>
                  <a:pt x="8152" y="4403"/>
                  <a:pt x="7395" y="5160"/>
                  <a:pt x="7395" y="6091"/>
                </a:cubicBezTo>
                <a:cubicBezTo>
                  <a:pt x="7395" y="7022"/>
                  <a:pt x="8152" y="7779"/>
                  <a:pt x="9083" y="7779"/>
                </a:cubicBezTo>
                <a:cubicBezTo>
                  <a:pt x="10014" y="7779"/>
                  <a:pt x="10771" y="7022"/>
                  <a:pt x="10771" y="6091"/>
                </a:cubicBezTo>
                <a:cubicBezTo>
                  <a:pt x="10771" y="5160"/>
                  <a:pt x="10014" y="4403"/>
                  <a:pt x="9083" y="4403"/>
                </a:cubicBezTo>
                <a:close/>
                <a:moveTo>
                  <a:pt x="9083" y="4833"/>
                </a:moveTo>
                <a:cubicBezTo>
                  <a:pt x="9777" y="4833"/>
                  <a:pt x="10342" y="5397"/>
                  <a:pt x="10342" y="6091"/>
                </a:cubicBezTo>
                <a:cubicBezTo>
                  <a:pt x="10342" y="6785"/>
                  <a:pt x="9777" y="7349"/>
                  <a:pt x="9083" y="7349"/>
                </a:cubicBezTo>
                <a:cubicBezTo>
                  <a:pt x="8389" y="7349"/>
                  <a:pt x="7825" y="6785"/>
                  <a:pt x="7825" y="6091"/>
                </a:cubicBezTo>
                <a:cubicBezTo>
                  <a:pt x="7825" y="5397"/>
                  <a:pt x="8389" y="4833"/>
                  <a:pt x="9083" y="4833"/>
                </a:cubicBezTo>
                <a:close/>
                <a:moveTo>
                  <a:pt x="17669" y="6549"/>
                </a:moveTo>
                <a:cubicBezTo>
                  <a:pt x="16738" y="6549"/>
                  <a:pt x="15981" y="7307"/>
                  <a:pt x="15981" y="8237"/>
                </a:cubicBezTo>
                <a:cubicBezTo>
                  <a:pt x="15981" y="9168"/>
                  <a:pt x="16738" y="9926"/>
                  <a:pt x="17669" y="9926"/>
                </a:cubicBezTo>
                <a:cubicBezTo>
                  <a:pt x="18600" y="9926"/>
                  <a:pt x="19357" y="9168"/>
                  <a:pt x="19357" y="8237"/>
                </a:cubicBezTo>
                <a:cubicBezTo>
                  <a:pt x="19357" y="7307"/>
                  <a:pt x="18600" y="6549"/>
                  <a:pt x="17669" y="6549"/>
                </a:cubicBezTo>
                <a:close/>
                <a:moveTo>
                  <a:pt x="17669" y="6979"/>
                </a:moveTo>
                <a:cubicBezTo>
                  <a:pt x="18363" y="6979"/>
                  <a:pt x="18927" y="7543"/>
                  <a:pt x="18927" y="8237"/>
                </a:cubicBezTo>
                <a:cubicBezTo>
                  <a:pt x="18927" y="8931"/>
                  <a:pt x="18363" y="9496"/>
                  <a:pt x="17669" y="9496"/>
                </a:cubicBezTo>
                <a:cubicBezTo>
                  <a:pt x="16975" y="9496"/>
                  <a:pt x="16411" y="8931"/>
                  <a:pt x="16411" y="8237"/>
                </a:cubicBezTo>
                <a:cubicBezTo>
                  <a:pt x="16411" y="7543"/>
                  <a:pt x="16975" y="6979"/>
                  <a:pt x="17669" y="6979"/>
                </a:cubicBezTo>
                <a:close/>
                <a:moveTo>
                  <a:pt x="12732" y="7260"/>
                </a:moveTo>
                <a:cubicBezTo>
                  <a:pt x="11225" y="7260"/>
                  <a:pt x="10000" y="8486"/>
                  <a:pt x="10000" y="9993"/>
                </a:cubicBezTo>
                <a:cubicBezTo>
                  <a:pt x="10000" y="11500"/>
                  <a:pt x="11225" y="12727"/>
                  <a:pt x="12732" y="12727"/>
                </a:cubicBezTo>
                <a:cubicBezTo>
                  <a:pt x="14239" y="12727"/>
                  <a:pt x="15465" y="11500"/>
                  <a:pt x="15465" y="9993"/>
                </a:cubicBezTo>
                <a:cubicBezTo>
                  <a:pt x="15465" y="8486"/>
                  <a:pt x="14239" y="7260"/>
                  <a:pt x="12732" y="7260"/>
                </a:cubicBezTo>
                <a:close/>
                <a:moveTo>
                  <a:pt x="12732" y="7689"/>
                </a:moveTo>
                <a:cubicBezTo>
                  <a:pt x="14002" y="7689"/>
                  <a:pt x="15035" y="8723"/>
                  <a:pt x="15035" y="9993"/>
                </a:cubicBezTo>
                <a:cubicBezTo>
                  <a:pt x="15035" y="11263"/>
                  <a:pt x="14002" y="12297"/>
                  <a:pt x="12732" y="12297"/>
                </a:cubicBezTo>
                <a:cubicBezTo>
                  <a:pt x="11461" y="12297"/>
                  <a:pt x="10428" y="11263"/>
                  <a:pt x="10428" y="9993"/>
                </a:cubicBezTo>
                <a:cubicBezTo>
                  <a:pt x="10428" y="8723"/>
                  <a:pt x="11461" y="7689"/>
                  <a:pt x="12732" y="7689"/>
                </a:cubicBezTo>
                <a:close/>
                <a:moveTo>
                  <a:pt x="6461" y="8696"/>
                </a:moveTo>
                <a:cubicBezTo>
                  <a:pt x="5833" y="8696"/>
                  <a:pt x="5321" y="9208"/>
                  <a:pt x="5321" y="9836"/>
                </a:cubicBezTo>
                <a:cubicBezTo>
                  <a:pt x="5321" y="10464"/>
                  <a:pt x="5833" y="10974"/>
                  <a:pt x="6461" y="10974"/>
                </a:cubicBezTo>
                <a:cubicBezTo>
                  <a:pt x="7090" y="10974"/>
                  <a:pt x="7600" y="10464"/>
                  <a:pt x="7600" y="9836"/>
                </a:cubicBezTo>
                <a:cubicBezTo>
                  <a:pt x="7600" y="9208"/>
                  <a:pt x="7090" y="8696"/>
                  <a:pt x="6461" y="8696"/>
                </a:cubicBezTo>
                <a:close/>
                <a:moveTo>
                  <a:pt x="6461" y="9125"/>
                </a:moveTo>
                <a:cubicBezTo>
                  <a:pt x="6853" y="9125"/>
                  <a:pt x="7172" y="9444"/>
                  <a:pt x="7172" y="9836"/>
                </a:cubicBezTo>
                <a:cubicBezTo>
                  <a:pt x="7172" y="10228"/>
                  <a:pt x="6853" y="10546"/>
                  <a:pt x="6461" y="10546"/>
                </a:cubicBezTo>
                <a:cubicBezTo>
                  <a:pt x="6070" y="10546"/>
                  <a:pt x="5751" y="10228"/>
                  <a:pt x="5751" y="9836"/>
                </a:cubicBezTo>
                <a:cubicBezTo>
                  <a:pt x="5751" y="9444"/>
                  <a:pt x="6070" y="9125"/>
                  <a:pt x="6461" y="9125"/>
                </a:cubicBezTo>
                <a:close/>
                <a:moveTo>
                  <a:pt x="18266" y="11700"/>
                </a:moveTo>
                <a:cubicBezTo>
                  <a:pt x="17638" y="11700"/>
                  <a:pt x="17126" y="12212"/>
                  <a:pt x="17126" y="12840"/>
                </a:cubicBezTo>
                <a:cubicBezTo>
                  <a:pt x="17126" y="13468"/>
                  <a:pt x="17638" y="13980"/>
                  <a:pt x="18266" y="13980"/>
                </a:cubicBezTo>
                <a:cubicBezTo>
                  <a:pt x="18894" y="13980"/>
                  <a:pt x="19406" y="13468"/>
                  <a:pt x="19406" y="12840"/>
                </a:cubicBezTo>
                <a:cubicBezTo>
                  <a:pt x="19406" y="12212"/>
                  <a:pt x="18895" y="11700"/>
                  <a:pt x="18266" y="11700"/>
                </a:cubicBezTo>
                <a:close/>
                <a:moveTo>
                  <a:pt x="18266" y="12129"/>
                </a:moveTo>
                <a:cubicBezTo>
                  <a:pt x="18658" y="12129"/>
                  <a:pt x="18977" y="12448"/>
                  <a:pt x="18977" y="12840"/>
                </a:cubicBezTo>
                <a:cubicBezTo>
                  <a:pt x="18977" y="13232"/>
                  <a:pt x="18658" y="13550"/>
                  <a:pt x="18266" y="13550"/>
                </a:cubicBezTo>
                <a:cubicBezTo>
                  <a:pt x="17875" y="13550"/>
                  <a:pt x="17556" y="13232"/>
                  <a:pt x="17556" y="12840"/>
                </a:cubicBezTo>
                <a:cubicBezTo>
                  <a:pt x="17556" y="12448"/>
                  <a:pt x="17875" y="12129"/>
                  <a:pt x="18266" y="12129"/>
                </a:cubicBezTo>
                <a:close/>
                <a:moveTo>
                  <a:pt x="4745" y="14445"/>
                </a:moveTo>
                <a:cubicBezTo>
                  <a:pt x="4236" y="14445"/>
                  <a:pt x="3821" y="14858"/>
                  <a:pt x="3821" y="15367"/>
                </a:cubicBezTo>
                <a:cubicBezTo>
                  <a:pt x="3821" y="15876"/>
                  <a:pt x="4236" y="16290"/>
                  <a:pt x="4745" y="16290"/>
                </a:cubicBezTo>
                <a:cubicBezTo>
                  <a:pt x="5253" y="16290"/>
                  <a:pt x="5666" y="15876"/>
                  <a:pt x="5666" y="15367"/>
                </a:cubicBezTo>
                <a:cubicBezTo>
                  <a:pt x="5666" y="14858"/>
                  <a:pt x="5253" y="14445"/>
                  <a:pt x="4745" y="14445"/>
                </a:cubicBezTo>
                <a:close/>
                <a:moveTo>
                  <a:pt x="4745" y="14875"/>
                </a:moveTo>
                <a:cubicBezTo>
                  <a:pt x="5016" y="14875"/>
                  <a:pt x="5237" y="15095"/>
                  <a:pt x="5237" y="15367"/>
                </a:cubicBezTo>
                <a:cubicBezTo>
                  <a:pt x="5237" y="15639"/>
                  <a:pt x="5016" y="15861"/>
                  <a:pt x="4745" y="15861"/>
                </a:cubicBezTo>
                <a:cubicBezTo>
                  <a:pt x="4473" y="15861"/>
                  <a:pt x="4251" y="15639"/>
                  <a:pt x="4251" y="15367"/>
                </a:cubicBezTo>
                <a:cubicBezTo>
                  <a:pt x="4251" y="15095"/>
                  <a:pt x="4473" y="14875"/>
                  <a:pt x="4745" y="14875"/>
                </a:cubicBezTo>
                <a:close/>
                <a:moveTo>
                  <a:pt x="10540" y="15090"/>
                </a:moveTo>
                <a:cubicBezTo>
                  <a:pt x="10031" y="15090"/>
                  <a:pt x="9616" y="15503"/>
                  <a:pt x="9616" y="16011"/>
                </a:cubicBezTo>
                <a:cubicBezTo>
                  <a:pt x="9616" y="16520"/>
                  <a:pt x="10031" y="16933"/>
                  <a:pt x="10540" y="16933"/>
                </a:cubicBezTo>
                <a:cubicBezTo>
                  <a:pt x="11048" y="16933"/>
                  <a:pt x="11461" y="16520"/>
                  <a:pt x="11461" y="16011"/>
                </a:cubicBezTo>
                <a:cubicBezTo>
                  <a:pt x="11461" y="15503"/>
                  <a:pt x="11048" y="15090"/>
                  <a:pt x="10540" y="15090"/>
                </a:cubicBezTo>
                <a:close/>
                <a:moveTo>
                  <a:pt x="10540" y="15517"/>
                </a:moveTo>
                <a:cubicBezTo>
                  <a:pt x="10811" y="15517"/>
                  <a:pt x="11032" y="15739"/>
                  <a:pt x="11032" y="16011"/>
                </a:cubicBezTo>
                <a:cubicBezTo>
                  <a:pt x="11032" y="16283"/>
                  <a:pt x="10811" y="16505"/>
                  <a:pt x="10540" y="16505"/>
                </a:cubicBezTo>
                <a:cubicBezTo>
                  <a:pt x="10268" y="16505"/>
                  <a:pt x="10046" y="16283"/>
                  <a:pt x="10046" y="16011"/>
                </a:cubicBezTo>
                <a:cubicBezTo>
                  <a:pt x="10046" y="15739"/>
                  <a:pt x="10268" y="15517"/>
                  <a:pt x="10540" y="15517"/>
                </a:cubicBezTo>
                <a:close/>
                <a:moveTo>
                  <a:pt x="7963" y="15947"/>
                </a:moveTo>
                <a:cubicBezTo>
                  <a:pt x="7455" y="15947"/>
                  <a:pt x="7042" y="16362"/>
                  <a:pt x="7042" y="16871"/>
                </a:cubicBezTo>
                <a:cubicBezTo>
                  <a:pt x="7042" y="17379"/>
                  <a:pt x="7455" y="17793"/>
                  <a:pt x="7963" y="17793"/>
                </a:cubicBezTo>
                <a:cubicBezTo>
                  <a:pt x="8472" y="17793"/>
                  <a:pt x="8885" y="17379"/>
                  <a:pt x="8885" y="16871"/>
                </a:cubicBezTo>
                <a:cubicBezTo>
                  <a:pt x="8885" y="16362"/>
                  <a:pt x="8472" y="15947"/>
                  <a:pt x="7963" y="15947"/>
                </a:cubicBezTo>
                <a:close/>
                <a:moveTo>
                  <a:pt x="7963" y="16377"/>
                </a:moveTo>
                <a:cubicBezTo>
                  <a:pt x="8235" y="16377"/>
                  <a:pt x="8457" y="16599"/>
                  <a:pt x="8457" y="16871"/>
                </a:cubicBezTo>
                <a:cubicBezTo>
                  <a:pt x="8457" y="17143"/>
                  <a:pt x="8235" y="17363"/>
                  <a:pt x="7963" y="17363"/>
                </a:cubicBezTo>
                <a:cubicBezTo>
                  <a:pt x="7691" y="17363"/>
                  <a:pt x="7470" y="17143"/>
                  <a:pt x="7470" y="16871"/>
                </a:cubicBezTo>
                <a:cubicBezTo>
                  <a:pt x="7470" y="16599"/>
                  <a:pt x="7691" y="16377"/>
                  <a:pt x="7963" y="16377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81" name="社会の人間関係に悩まされていて、鬱屈した毎日を送っているが スキマ時間に手軽に下剋上をして日頃のストレスを発散したい 心の中に小さい野心を抱えてる若い20代の社会人"/>
          <p:cNvSpPr txBox="1"/>
          <p:nvPr>
            <p:ph type="body" sz="half" idx="1"/>
          </p:nvPr>
        </p:nvSpPr>
        <p:spPr>
          <a:xfrm>
            <a:off x="238769" y="2534383"/>
            <a:ext cx="12527262" cy="308940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pc="64" sz="3200"/>
            </a:pPr>
            <a:r>
              <a:t>社会の人間関係に悩まされていて、鬱屈した毎日を送っているが</a:t>
            </a:r>
            <a:br/>
            <a:r>
              <a:t>スキマ時間に手軽に下剋上をして日頃のストレスを発散したい</a:t>
            </a:r>
            <a:br/>
            <a:r>
              <a:t>心の中に小さい野心を抱えてる若い20代の社会人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ゲームシステム"/>
          <p:cNvSpPr txBox="1"/>
          <p:nvPr>
            <p:ph type="title"/>
          </p:nvPr>
        </p:nvSpPr>
        <p:spPr>
          <a:xfrm>
            <a:off x="673100" y="500062"/>
            <a:ext cx="11658600" cy="1565276"/>
          </a:xfrm>
          <a:prstGeom prst="rect">
            <a:avLst/>
          </a:prstGeom>
        </p:spPr>
        <p:txBody>
          <a:bodyPr/>
          <a:lstStyle/>
          <a:p>
            <a:pPr lvl="1">
              <a:defRPr spc="133" sz="6700"/>
            </a:pPr>
            <a:r>
              <a:t>ゲームシステム</a:t>
            </a:r>
          </a:p>
        </p:txBody>
      </p:sp>
      <p:sp>
        <p:nvSpPr>
          <p:cNvPr id="184" name="Line"/>
          <p:cNvSpPr/>
          <p:nvPr/>
        </p:nvSpPr>
        <p:spPr>
          <a:xfrm>
            <a:off x="2714547" y="1752599"/>
            <a:ext cx="7575706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85" name="ステージの中に複数のサイボウ種族がいる。"/>
          <p:cNvSpPr txBox="1"/>
          <p:nvPr>
            <p:ph type="body" sz="quarter" idx="1"/>
          </p:nvPr>
        </p:nvSpPr>
        <p:spPr>
          <a:xfrm>
            <a:off x="1560537" y="2092791"/>
            <a:ext cx="9883726" cy="1665238"/>
          </a:xfrm>
          <a:prstGeom prst="rect">
            <a:avLst/>
          </a:prstGeom>
        </p:spPr>
        <p:txBody>
          <a:bodyPr/>
          <a:lstStyle/>
          <a:p>
            <a:pPr marL="0" indent="0" defTabSz="434340">
              <a:spcBef>
                <a:spcPts val="3200"/>
              </a:spcBef>
              <a:buSzTx/>
              <a:buNone/>
              <a:defRPr spc="72" sz="3609"/>
            </a:pPr>
            <a:r>
              <a:t>ステージの中に複数のサイボウ種族がいる。</a:t>
            </a:r>
            <a:br/>
          </a:p>
        </p:txBody>
      </p:sp>
      <p:pic>
        <p:nvPicPr>
          <p:cNvPr id="186" name="Annotation 2019-06-21 172629.png" descr="Annotation 2019-06-21 172629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639911" y="3082513"/>
            <a:ext cx="5388775" cy="528688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87" name="その中で一番弱い種族の族長となり、 その生態系の中で頂点を目指す！"/>
          <p:cNvSpPr txBox="1"/>
          <p:nvPr/>
        </p:nvSpPr>
        <p:spPr>
          <a:xfrm>
            <a:off x="-56208" y="3686125"/>
            <a:ext cx="7073306" cy="2381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3400"/>
              </a:spcBef>
              <a:buClr>
                <a:srgbClr val="9A958E"/>
              </a:buClr>
              <a:defRPr spc="58" sz="2900"/>
            </a:pPr>
            <a:r>
              <a:t>その中で一番弱い種族の族長となり、</a:t>
            </a:r>
            <a:br/>
            <a:r>
              <a:t>その生態系の中で頂点を目指す！</a:t>
            </a:r>
          </a:p>
        </p:txBody>
      </p:sp>
      <p:sp>
        <p:nvSpPr>
          <p:cNvPr id="188" name="Moon"/>
          <p:cNvSpPr/>
          <p:nvPr/>
        </p:nvSpPr>
        <p:spPr>
          <a:xfrm>
            <a:off x="11427552" y="81745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800" y="785"/>
                </a:moveTo>
                <a:cubicBezTo>
                  <a:pt x="16322" y="785"/>
                  <a:pt x="20815" y="5278"/>
                  <a:pt x="20815" y="10800"/>
                </a:cubicBezTo>
                <a:cubicBezTo>
                  <a:pt x="20815" y="16322"/>
                  <a:pt x="16322" y="20813"/>
                  <a:pt x="10800" y="20813"/>
                </a:cubicBezTo>
                <a:cubicBezTo>
                  <a:pt x="5278" y="20813"/>
                  <a:pt x="787" y="16322"/>
                  <a:pt x="787" y="10800"/>
                </a:cubicBezTo>
                <a:cubicBezTo>
                  <a:pt x="787" y="5278"/>
                  <a:pt x="5278" y="785"/>
                  <a:pt x="10800" y="785"/>
                </a:cubicBezTo>
                <a:close/>
                <a:moveTo>
                  <a:pt x="14618" y="3330"/>
                </a:moveTo>
                <a:cubicBezTo>
                  <a:pt x="14091" y="3330"/>
                  <a:pt x="13662" y="3758"/>
                  <a:pt x="13662" y="4284"/>
                </a:cubicBezTo>
                <a:cubicBezTo>
                  <a:pt x="13662" y="4811"/>
                  <a:pt x="14091" y="5240"/>
                  <a:pt x="14618" y="5240"/>
                </a:cubicBezTo>
                <a:cubicBezTo>
                  <a:pt x="15144" y="5240"/>
                  <a:pt x="15572" y="4811"/>
                  <a:pt x="15572" y="4284"/>
                </a:cubicBezTo>
                <a:cubicBezTo>
                  <a:pt x="15572" y="3758"/>
                  <a:pt x="15144" y="3330"/>
                  <a:pt x="14618" y="3330"/>
                </a:cubicBezTo>
                <a:close/>
                <a:moveTo>
                  <a:pt x="14618" y="3758"/>
                </a:moveTo>
                <a:cubicBezTo>
                  <a:pt x="14907" y="3758"/>
                  <a:pt x="15142" y="3995"/>
                  <a:pt x="15142" y="4284"/>
                </a:cubicBezTo>
                <a:cubicBezTo>
                  <a:pt x="15142" y="4574"/>
                  <a:pt x="14907" y="4811"/>
                  <a:pt x="14618" y="4811"/>
                </a:cubicBezTo>
                <a:cubicBezTo>
                  <a:pt x="14328" y="4811"/>
                  <a:pt x="14092" y="4574"/>
                  <a:pt x="14092" y="4284"/>
                </a:cubicBezTo>
                <a:cubicBezTo>
                  <a:pt x="14092" y="3995"/>
                  <a:pt x="14328" y="3758"/>
                  <a:pt x="14618" y="3758"/>
                </a:cubicBezTo>
                <a:close/>
                <a:moveTo>
                  <a:pt x="9083" y="4403"/>
                </a:moveTo>
                <a:cubicBezTo>
                  <a:pt x="8152" y="4403"/>
                  <a:pt x="7395" y="5160"/>
                  <a:pt x="7395" y="6091"/>
                </a:cubicBezTo>
                <a:cubicBezTo>
                  <a:pt x="7395" y="7022"/>
                  <a:pt x="8152" y="7779"/>
                  <a:pt x="9083" y="7779"/>
                </a:cubicBezTo>
                <a:cubicBezTo>
                  <a:pt x="10014" y="7779"/>
                  <a:pt x="10771" y="7022"/>
                  <a:pt x="10771" y="6091"/>
                </a:cubicBezTo>
                <a:cubicBezTo>
                  <a:pt x="10771" y="5160"/>
                  <a:pt x="10014" y="4403"/>
                  <a:pt x="9083" y="4403"/>
                </a:cubicBezTo>
                <a:close/>
                <a:moveTo>
                  <a:pt x="9083" y="4833"/>
                </a:moveTo>
                <a:cubicBezTo>
                  <a:pt x="9777" y="4833"/>
                  <a:pt x="10342" y="5397"/>
                  <a:pt x="10342" y="6091"/>
                </a:cubicBezTo>
                <a:cubicBezTo>
                  <a:pt x="10342" y="6785"/>
                  <a:pt x="9777" y="7349"/>
                  <a:pt x="9083" y="7349"/>
                </a:cubicBezTo>
                <a:cubicBezTo>
                  <a:pt x="8389" y="7349"/>
                  <a:pt x="7825" y="6785"/>
                  <a:pt x="7825" y="6091"/>
                </a:cubicBezTo>
                <a:cubicBezTo>
                  <a:pt x="7825" y="5397"/>
                  <a:pt x="8389" y="4833"/>
                  <a:pt x="9083" y="4833"/>
                </a:cubicBezTo>
                <a:close/>
                <a:moveTo>
                  <a:pt x="17669" y="6549"/>
                </a:moveTo>
                <a:cubicBezTo>
                  <a:pt x="16738" y="6549"/>
                  <a:pt x="15981" y="7307"/>
                  <a:pt x="15981" y="8237"/>
                </a:cubicBezTo>
                <a:cubicBezTo>
                  <a:pt x="15981" y="9168"/>
                  <a:pt x="16738" y="9926"/>
                  <a:pt x="17669" y="9926"/>
                </a:cubicBezTo>
                <a:cubicBezTo>
                  <a:pt x="18600" y="9926"/>
                  <a:pt x="19357" y="9168"/>
                  <a:pt x="19357" y="8237"/>
                </a:cubicBezTo>
                <a:cubicBezTo>
                  <a:pt x="19357" y="7307"/>
                  <a:pt x="18600" y="6549"/>
                  <a:pt x="17669" y="6549"/>
                </a:cubicBezTo>
                <a:close/>
                <a:moveTo>
                  <a:pt x="17669" y="6979"/>
                </a:moveTo>
                <a:cubicBezTo>
                  <a:pt x="18363" y="6979"/>
                  <a:pt x="18927" y="7543"/>
                  <a:pt x="18927" y="8237"/>
                </a:cubicBezTo>
                <a:cubicBezTo>
                  <a:pt x="18927" y="8931"/>
                  <a:pt x="18363" y="9496"/>
                  <a:pt x="17669" y="9496"/>
                </a:cubicBezTo>
                <a:cubicBezTo>
                  <a:pt x="16975" y="9496"/>
                  <a:pt x="16411" y="8931"/>
                  <a:pt x="16411" y="8237"/>
                </a:cubicBezTo>
                <a:cubicBezTo>
                  <a:pt x="16411" y="7543"/>
                  <a:pt x="16975" y="6979"/>
                  <a:pt x="17669" y="6979"/>
                </a:cubicBezTo>
                <a:close/>
                <a:moveTo>
                  <a:pt x="12732" y="7260"/>
                </a:moveTo>
                <a:cubicBezTo>
                  <a:pt x="11225" y="7260"/>
                  <a:pt x="10000" y="8486"/>
                  <a:pt x="10000" y="9993"/>
                </a:cubicBezTo>
                <a:cubicBezTo>
                  <a:pt x="10000" y="11500"/>
                  <a:pt x="11225" y="12727"/>
                  <a:pt x="12732" y="12727"/>
                </a:cubicBezTo>
                <a:cubicBezTo>
                  <a:pt x="14239" y="12727"/>
                  <a:pt x="15465" y="11500"/>
                  <a:pt x="15465" y="9993"/>
                </a:cubicBezTo>
                <a:cubicBezTo>
                  <a:pt x="15465" y="8486"/>
                  <a:pt x="14239" y="7260"/>
                  <a:pt x="12732" y="7260"/>
                </a:cubicBezTo>
                <a:close/>
                <a:moveTo>
                  <a:pt x="12732" y="7689"/>
                </a:moveTo>
                <a:cubicBezTo>
                  <a:pt x="14002" y="7689"/>
                  <a:pt x="15035" y="8723"/>
                  <a:pt x="15035" y="9993"/>
                </a:cubicBezTo>
                <a:cubicBezTo>
                  <a:pt x="15035" y="11263"/>
                  <a:pt x="14002" y="12297"/>
                  <a:pt x="12732" y="12297"/>
                </a:cubicBezTo>
                <a:cubicBezTo>
                  <a:pt x="11461" y="12297"/>
                  <a:pt x="10428" y="11263"/>
                  <a:pt x="10428" y="9993"/>
                </a:cubicBezTo>
                <a:cubicBezTo>
                  <a:pt x="10428" y="8723"/>
                  <a:pt x="11461" y="7689"/>
                  <a:pt x="12732" y="7689"/>
                </a:cubicBezTo>
                <a:close/>
                <a:moveTo>
                  <a:pt x="6461" y="8696"/>
                </a:moveTo>
                <a:cubicBezTo>
                  <a:pt x="5833" y="8696"/>
                  <a:pt x="5321" y="9208"/>
                  <a:pt x="5321" y="9836"/>
                </a:cubicBezTo>
                <a:cubicBezTo>
                  <a:pt x="5321" y="10464"/>
                  <a:pt x="5833" y="10974"/>
                  <a:pt x="6461" y="10974"/>
                </a:cubicBezTo>
                <a:cubicBezTo>
                  <a:pt x="7090" y="10974"/>
                  <a:pt x="7600" y="10464"/>
                  <a:pt x="7600" y="9836"/>
                </a:cubicBezTo>
                <a:cubicBezTo>
                  <a:pt x="7600" y="9208"/>
                  <a:pt x="7090" y="8696"/>
                  <a:pt x="6461" y="8696"/>
                </a:cubicBezTo>
                <a:close/>
                <a:moveTo>
                  <a:pt x="6461" y="9125"/>
                </a:moveTo>
                <a:cubicBezTo>
                  <a:pt x="6853" y="9125"/>
                  <a:pt x="7172" y="9444"/>
                  <a:pt x="7172" y="9836"/>
                </a:cubicBezTo>
                <a:cubicBezTo>
                  <a:pt x="7172" y="10228"/>
                  <a:pt x="6853" y="10546"/>
                  <a:pt x="6461" y="10546"/>
                </a:cubicBezTo>
                <a:cubicBezTo>
                  <a:pt x="6070" y="10546"/>
                  <a:pt x="5751" y="10228"/>
                  <a:pt x="5751" y="9836"/>
                </a:cubicBezTo>
                <a:cubicBezTo>
                  <a:pt x="5751" y="9444"/>
                  <a:pt x="6070" y="9125"/>
                  <a:pt x="6461" y="9125"/>
                </a:cubicBezTo>
                <a:close/>
                <a:moveTo>
                  <a:pt x="18266" y="11700"/>
                </a:moveTo>
                <a:cubicBezTo>
                  <a:pt x="17638" y="11700"/>
                  <a:pt x="17126" y="12212"/>
                  <a:pt x="17126" y="12840"/>
                </a:cubicBezTo>
                <a:cubicBezTo>
                  <a:pt x="17126" y="13468"/>
                  <a:pt x="17638" y="13980"/>
                  <a:pt x="18266" y="13980"/>
                </a:cubicBezTo>
                <a:cubicBezTo>
                  <a:pt x="18894" y="13980"/>
                  <a:pt x="19406" y="13468"/>
                  <a:pt x="19406" y="12840"/>
                </a:cubicBezTo>
                <a:cubicBezTo>
                  <a:pt x="19406" y="12212"/>
                  <a:pt x="18895" y="11700"/>
                  <a:pt x="18266" y="11700"/>
                </a:cubicBezTo>
                <a:close/>
                <a:moveTo>
                  <a:pt x="18266" y="12129"/>
                </a:moveTo>
                <a:cubicBezTo>
                  <a:pt x="18658" y="12129"/>
                  <a:pt x="18977" y="12448"/>
                  <a:pt x="18977" y="12840"/>
                </a:cubicBezTo>
                <a:cubicBezTo>
                  <a:pt x="18977" y="13232"/>
                  <a:pt x="18658" y="13550"/>
                  <a:pt x="18266" y="13550"/>
                </a:cubicBezTo>
                <a:cubicBezTo>
                  <a:pt x="17875" y="13550"/>
                  <a:pt x="17556" y="13232"/>
                  <a:pt x="17556" y="12840"/>
                </a:cubicBezTo>
                <a:cubicBezTo>
                  <a:pt x="17556" y="12448"/>
                  <a:pt x="17875" y="12129"/>
                  <a:pt x="18266" y="12129"/>
                </a:cubicBezTo>
                <a:close/>
                <a:moveTo>
                  <a:pt x="4745" y="14445"/>
                </a:moveTo>
                <a:cubicBezTo>
                  <a:pt x="4236" y="14445"/>
                  <a:pt x="3821" y="14858"/>
                  <a:pt x="3821" y="15367"/>
                </a:cubicBezTo>
                <a:cubicBezTo>
                  <a:pt x="3821" y="15876"/>
                  <a:pt x="4236" y="16290"/>
                  <a:pt x="4745" y="16290"/>
                </a:cubicBezTo>
                <a:cubicBezTo>
                  <a:pt x="5253" y="16290"/>
                  <a:pt x="5666" y="15876"/>
                  <a:pt x="5666" y="15367"/>
                </a:cubicBezTo>
                <a:cubicBezTo>
                  <a:pt x="5666" y="14858"/>
                  <a:pt x="5253" y="14445"/>
                  <a:pt x="4745" y="14445"/>
                </a:cubicBezTo>
                <a:close/>
                <a:moveTo>
                  <a:pt x="4745" y="14875"/>
                </a:moveTo>
                <a:cubicBezTo>
                  <a:pt x="5016" y="14875"/>
                  <a:pt x="5237" y="15095"/>
                  <a:pt x="5237" y="15367"/>
                </a:cubicBezTo>
                <a:cubicBezTo>
                  <a:pt x="5237" y="15639"/>
                  <a:pt x="5016" y="15861"/>
                  <a:pt x="4745" y="15861"/>
                </a:cubicBezTo>
                <a:cubicBezTo>
                  <a:pt x="4473" y="15861"/>
                  <a:pt x="4251" y="15639"/>
                  <a:pt x="4251" y="15367"/>
                </a:cubicBezTo>
                <a:cubicBezTo>
                  <a:pt x="4251" y="15095"/>
                  <a:pt x="4473" y="14875"/>
                  <a:pt x="4745" y="14875"/>
                </a:cubicBezTo>
                <a:close/>
                <a:moveTo>
                  <a:pt x="10540" y="15090"/>
                </a:moveTo>
                <a:cubicBezTo>
                  <a:pt x="10031" y="15090"/>
                  <a:pt x="9616" y="15503"/>
                  <a:pt x="9616" y="16011"/>
                </a:cubicBezTo>
                <a:cubicBezTo>
                  <a:pt x="9616" y="16520"/>
                  <a:pt x="10031" y="16933"/>
                  <a:pt x="10540" y="16933"/>
                </a:cubicBezTo>
                <a:cubicBezTo>
                  <a:pt x="11048" y="16933"/>
                  <a:pt x="11461" y="16520"/>
                  <a:pt x="11461" y="16011"/>
                </a:cubicBezTo>
                <a:cubicBezTo>
                  <a:pt x="11461" y="15503"/>
                  <a:pt x="11048" y="15090"/>
                  <a:pt x="10540" y="15090"/>
                </a:cubicBezTo>
                <a:close/>
                <a:moveTo>
                  <a:pt x="10540" y="15517"/>
                </a:moveTo>
                <a:cubicBezTo>
                  <a:pt x="10811" y="15517"/>
                  <a:pt x="11032" y="15739"/>
                  <a:pt x="11032" y="16011"/>
                </a:cubicBezTo>
                <a:cubicBezTo>
                  <a:pt x="11032" y="16283"/>
                  <a:pt x="10811" y="16505"/>
                  <a:pt x="10540" y="16505"/>
                </a:cubicBezTo>
                <a:cubicBezTo>
                  <a:pt x="10268" y="16505"/>
                  <a:pt x="10046" y="16283"/>
                  <a:pt x="10046" y="16011"/>
                </a:cubicBezTo>
                <a:cubicBezTo>
                  <a:pt x="10046" y="15739"/>
                  <a:pt x="10268" y="15517"/>
                  <a:pt x="10540" y="15517"/>
                </a:cubicBezTo>
                <a:close/>
                <a:moveTo>
                  <a:pt x="7963" y="15947"/>
                </a:moveTo>
                <a:cubicBezTo>
                  <a:pt x="7455" y="15947"/>
                  <a:pt x="7042" y="16362"/>
                  <a:pt x="7042" y="16871"/>
                </a:cubicBezTo>
                <a:cubicBezTo>
                  <a:pt x="7042" y="17379"/>
                  <a:pt x="7455" y="17793"/>
                  <a:pt x="7963" y="17793"/>
                </a:cubicBezTo>
                <a:cubicBezTo>
                  <a:pt x="8472" y="17793"/>
                  <a:pt x="8885" y="17379"/>
                  <a:pt x="8885" y="16871"/>
                </a:cubicBezTo>
                <a:cubicBezTo>
                  <a:pt x="8885" y="16362"/>
                  <a:pt x="8472" y="15947"/>
                  <a:pt x="7963" y="15947"/>
                </a:cubicBezTo>
                <a:close/>
                <a:moveTo>
                  <a:pt x="7963" y="16377"/>
                </a:moveTo>
                <a:cubicBezTo>
                  <a:pt x="8235" y="16377"/>
                  <a:pt x="8457" y="16599"/>
                  <a:pt x="8457" y="16871"/>
                </a:cubicBezTo>
                <a:cubicBezTo>
                  <a:pt x="8457" y="17143"/>
                  <a:pt x="8235" y="17363"/>
                  <a:pt x="7963" y="17363"/>
                </a:cubicBezTo>
                <a:cubicBezTo>
                  <a:pt x="7691" y="17363"/>
                  <a:pt x="7470" y="17143"/>
                  <a:pt x="7470" y="16871"/>
                </a:cubicBezTo>
                <a:cubicBezTo>
                  <a:pt x="7470" y="16599"/>
                  <a:pt x="7691" y="16377"/>
                  <a:pt x="7963" y="16377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89" name="Moon"/>
          <p:cNvSpPr/>
          <p:nvPr/>
        </p:nvSpPr>
        <p:spPr>
          <a:xfrm>
            <a:off x="10504685" y="8834966"/>
            <a:ext cx="660401" cy="660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800" y="785"/>
                </a:moveTo>
                <a:cubicBezTo>
                  <a:pt x="16322" y="785"/>
                  <a:pt x="20815" y="5278"/>
                  <a:pt x="20815" y="10800"/>
                </a:cubicBezTo>
                <a:cubicBezTo>
                  <a:pt x="20815" y="16322"/>
                  <a:pt x="16322" y="20813"/>
                  <a:pt x="10800" y="20813"/>
                </a:cubicBezTo>
                <a:cubicBezTo>
                  <a:pt x="5278" y="20813"/>
                  <a:pt x="787" y="16322"/>
                  <a:pt x="787" y="10800"/>
                </a:cubicBezTo>
                <a:cubicBezTo>
                  <a:pt x="787" y="5278"/>
                  <a:pt x="5278" y="785"/>
                  <a:pt x="10800" y="785"/>
                </a:cubicBezTo>
                <a:close/>
                <a:moveTo>
                  <a:pt x="14618" y="3330"/>
                </a:moveTo>
                <a:cubicBezTo>
                  <a:pt x="14091" y="3330"/>
                  <a:pt x="13662" y="3758"/>
                  <a:pt x="13662" y="4284"/>
                </a:cubicBezTo>
                <a:cubicBezTo>
                  <a:pt x="13662" y="4811"/>
                  <a:pt x="14091" y="5240"/>
                  <a:pt x="14618" y="5240"/>
                </a:cubicBezTo>
                <a:cubicBezTo>
                  <a:pt x="15144" y="5240"/>
                  <a:pt x="15572" y="4811"/>
                  <a:pt x="15572" y="4284"/>
                </a:cubicBezTo>
                <a:cubicBezTo>
                  <a:pt x="15572" y="3758"/>
                  <a:pt x="15144" y="3330"/>
                  <a:pt x="14618" y="3330"/>
                </a:cubicBezTo>
                <a:close/>
                <a:moveTo>
                  <a:pt x="14618" y="3758"/>
                </a:moveTo>
                <a:cubicBezTo>
                  <a:pt x="14907" y="3758"/>
                  <a:pt x="15142" y="3995"/>
                  <a:pt x="15142" y="4284"/>
                </a:cubicBezTo>
                <a:cubicBezTo>
                  <a:pt x="15142" y="4574"/>
                  <a:pt x="14907" y="4811"/>
                  <a:pt x="14618" y="4811"/>
                </a:cubicBezTo>
                <a:cubicBezTo>
                  <a:pt x="14328" y="4811"/>
                  <a:pt x="14092" y="4574"/>
                  <a:pt x="14092" y="4284"/>
                </a:cubicBezTo>
                <a:cubicBezTo>
                  <a:pt x="14092" y="3995"/>
                  <a:pt x="14328" y="3758"/>
                  <a:pt x="14618" y="3758"/>
                </a:cubicBezTo>
                <a:close/>
                <a:moveTo>
                  <a:pt x="9083" y="4403"/>
                </a:moveTo>
                <a:cubicBezTo>
                  <a:pt x="8152" y="4403"/>
                  <a:pt x="7395" y="5160"/>
                  <a:pt x="7395" y="6091"/>
                </a:cubicBezTo>
                <a:cubicBezTo>
                  <a:pt x="7395" y="7022"/>
                  <a:pt x="8152" y="7779"/>
                  <a:pt x="9083" y="7779"/>
                </a:cubicBezTo>
                <a:cubicBezTo>
                  <a:pt x="10014" y="7779"/>
                  <a:pt x="10771" y="7022"/>
                  <a:pt x="10771" y="6091"/>
                </a:cubicBezTo>
                <a:cubicBezTo>
                  <a:pt x="10771" y="5160"/>
                  <a:pt x="10014" y="4403"/>
                  <a:pt x="9083" y="4403"/>
                </a:cubicBezTo>
                <a:close/>
                <a:moveTo>
                  <a:pt x="9083" y="4833"/>
                </a:moveTo>
                <a:cubicBezTo>
                  <a:pt x="9777" y="4833"/>
                  <a:pt x="10342" y="5397"/>
                  <a:pt x="10342" y="6091"/>
                </a:cubicBezTo>
                <a:cubicBezTo>
                  <a:pt x="10342" y="6785"/>
                  <a:pt x="9777" y="7349"/>
                  <a:pt x="9083" y="7349"/>
                </a:cubicBezTo>
                <a:cubicBezTo>
                  <a:pt x="8389" y="7349"/>
                  <a:pt x="7825" y="6785"/>
                  <a:pt x="7825" y="6091"/>
                </a:cubicBezTo>
                <a:cubicBezTo>
                  <a:pt x="7825" y="5397"/>
                  <a:pt x="8389" y="4833"/>
                  <a:pt x="9083" y="4833"/>
                </a:cubicBezTo>
                <a:close/>
                <a:moveTo>
                  <a:pt x="17669" y="6549"/>
                </a:moveTo>
                <a:cubicBezTo>
                  <a:pt x="16738" y="6549"/>
                  <a:pt x="15981" y="7307"/>
                  <a:pt x="15981" y="8237"/>
                </a:cubicBezTo>
                <a:cubicBezTo>
                  <a:pt x="15981" y="9168"/>
                  <a:pt x="16738" y="9926"/>
                  <a:pt x="17669" y="9926"/>
                </a:cubicBezTo>
                <a:cubicBezTo>
                  <a:pt x="18600" y="9926"/>
                  <a:pt x="19357" y="9168"/>
                  <a:pt x="19357" y="8237"/>
                </a:cubicBezTo>
                <a:cubicBezTo>
                  <a:pt x="19357" y="7307"/>
                  <a:pt x="18600" y="6549"/>
                  <a:pt x="17669" y="6549"/>
                </a:cubicBezTo>
                <a:close/>
                <a:moveTo>
                  <a:pt x="17669" y="6979"/>
                </a:moveTo>
                <a:cubicBezTo>
                  <a:pt x="18363" y="6979"/>
                  <a:pt x="18927" y="7543"/>
                  <a:pt x="18927" y="8237"/>
                </a:cubicBezTo>
                <a:cubicBezTo>
                  <a:pt x="18927" y="8931"/>
                  <a:pt x="18363" y="9496"/>
                  <a:pt x="17669" y="9496"/>
                </a:cubicBezTo>
                <a:cubicBezTo>
                  <a:pt x="16975" y="9496"/>
                  <a:pt x="16411" y="8931"/>
                  <a:pt x="16411" y="8237"/>
                </a:cubicBezTo>
                <a:cubicBezTo>
                  <a:pt x="16411" y="7543"/>
                  <a:pt x="16975" y="6979"/>
                  <a:pt x="17669" y="6979"/>
                </a:cubicBezTo>
                <a:close/>
                <a:moveTo>
                  <a:pt x="12732" y="7260"/>
                </a:moveTo>
                <a:cubicBezTo>
                  <a:pt x="11225" y="7260"/>
                  <a:pt x="10000" y="8486"/>
                  <a:pt x="10000" y="9993"/>
                </a:cubicBezTo>
                <a:cubicBezTo>
                  <a:pt x="10000" y="11500"/>
                  <a:pt x="11225" y="12727"/>
                  <a:pt x="12732" y="12727"/>
                </a:cubicBezTo>
                <a:cubicBezTo>
                  <a:pt x="14239" y="12727"/>
                  <a:pt x="15465" y="11500"/>
                  <a:pt x="15465" y="9993"/>
                </a:cubicBezTo>
                <a:cubicBezTo>
                  <a:pt x="15465" y="8486"/>
                  <a:pt x="14239" y="7260"/>
                  <a:pt x="12732" y="7260"/>
                </a:cubicBezTo>
                <a:close/>
                <a:moveTo>
                  <a:pt x="12732" y="7689"/>
                </a:moveTo>
                <a:cubicBezTo>
                  <a:pt x="14002" y="7689"/>
                  <a:pt x="15035" y="8723"/>
                  <a:pt x="15035" y="9993"/>
                </a:cubicBezTo>
                <a:cubicBezTo>
                  <a:pt x="15035" y="11263"/>
                  <a:pt x="14002" y="12297"/>
                  <a:pt x="12732" y="12297"/>
                </a:cubicBezTo>
                <a:cubicBezTo>
                  <a:pt x="11461" y="12297"/>
                  <a:pt x="10428" y="11263"/>
                  <a:pt x="10428" y="9993"/>
                </a:cubicBezTo>
                <a:cubicBezTo>
                  <a:pt x="10428" y="8723"/>
                  <a:pt x="11461" y="7689"/>
                  <a:pt x="12732" y="7689"/>
                </a:cubicBezTo>
                <a:close/>
                <a:moveTo>
                  <a:pt x="6461" y="8696"/>
                </a:moveTo>
                <a:cubicBezTo>
                  <a:pt x="5833" y="8696"/>
                  <a:pt x="5321" y="9208"/>
                  <a:pt x="5321" y="9836"/>
                </a:cubicBezTo>
                <a:cubicBezTo>
                  <a:pt x="5321" y="10464"/>
                  <a:pt x="5833" y="10974"/>
                  <a:pt x="6461" y="10974"/>
                </a:cubicBezTo>
                <a:cubicBezTo>
                  <a:pt x="7090" y="10974"/>
                  <a:pt x="7600" y="10464"/>
                  <a:pt x="7600" y="9836"/>
                </a:cubicBezTo>
                <a:cubicBezTo>
                  <a:pt x="7600" y="9208"/>
                  <a:pt x="7090" y="8696"/>
                  <a:pt x="6461" y="8696"/>
                </a:cubicBezTo>
                <a:close/>
                <a:moveTo>
                  <a:pt x="6461" y="9125"/>
                </a:moveTo>
                <a:cubicBezTo>
                  <a:pt x="6853" y="9125"/>
                  <a:pt x="7172" y="9444"/>
                  <a:pt x="7172" y="9836"/>
                </a:cubicBezTo>
                <a:cubicBezTo>
                  <a:pt x="7172" y="10228"/>
                  <a:pt x="6853" y="10546"/>
                  <a:pt x="6461" y="10546"/>
                </a:cubicBezTo>
                <a:cubicBezTo>
                  <a:pt x="6070" y="10546"/>
                  <a:pt x="5751" y="10228"/>
                  <a:pt x="5751" y="9836"/>
                </a:cubicBezTo>
                <a:cubicBezTo>
                  <a:pt x="5751" y="9444"/>
                  <a:pt x="6070" y="9125"/>
                  <a:pt x="6461" y="9125"/>
                </a:cubicBezTo>
                <a:close/>
                <a:moveTo>
                  <a:pt x="18266" y="11700"/>
                </a:moveTo>
                <a:cubicBezTo>
                  <a:pt x="17638" y="11700"/>
                  <a:pt x="17126" y="12212"/>
                  <a:pt x="17126" y="12840"/>
                </a:cubicBezTo>
                <a:cubicBezTo>
                  <a:pt x="17126" y="13468"/>
                  <a:pt x="17638" y="13980"/>
                  <a:pt x="18266" y="13980"/>
                </a:cubicBezTo>
                <a:cubicBezTo>
                  <a:pt x="18894" y="13980"/>
                  <a:pt x="19406" y="13468"/>
                  <a:pt x="19406" y="12840"/>
                </a:cubicBezTo>
                <a:cubicBezTo>
                  <a:pt x="19406" y="12212"/>
                  <a:pt x="18895" y="11700"/>
                  <a:pt x="18266" y="11700"/>
                </a:cubicBezTo>
                <a:close/>
                <a:moveTo>
                  <a:pt x="18266" y="12129"/>
                </a:moveTo>
                <a:cubicBezTo>
                  <a:pt x="18658" y="12129"/>
                  <a:pt x="18977" y="12448"/>
                  <a:pt x="18977" y="12840"/>
                </a:cubicBezTo>
                <a:cubicBezTo>
                  <a:pt x="18977" y="13232"/>
                  <a:pt x="18658" y="13550"/>
                  <a:pt x="18266" y="13550"/>
                </a:cubicBezTo>
                <a:cubicBezTo>
                  <a:pt x="17875" y="13550"/>
                  <a:pt x="17556" y="13232"/>
                  <a:pt x="17556" y="12840"/>
                </a:cubicBezTo>
                <a:cubicBezTo>
                  <a:pt x="17556" y="12448"/>
                  <a:pt x="17875" y="12129"/>
                  <a:pt x="18266" y="12129"/>
                </a:cubicBezTo>
                <a:close/>
                <a:moveTo>
                  <a:pt x="4745" y="14445"/>
                </a:moveTo>
                <a:cubicBezTo>
                  <a:pt x="4236" y="14445"/>
                  <a:pt x="3821" y="14858"/>
                  <a:pt x="3821" y="15367"/>
                </a:cubicBezTo>
                <a:cubicBezTo>
                  <a:pt x="3821" y="15876"/>
                  <a:pt x="4236" y="16290"/>
                  <a:pt x="4745" y="16290"/>
                </a:cubicBezTo>
                <a:cubicBezTo>
                  <a:pt x="5253" y="16290"/>
                  <a:pt x="5666" y="15876"/>
                  <a:pt x="5666" y="15367"/>
                </a:cubicBezTo>
                <a:cubicBezTo>
                  <a:pt x="5666" y="14858"/>
                  <a:pt x="5253" y="14445"/>
                  <a:pt x="4745" y="14445"/>
                </a:cubicBezTo>
                <a:close/>
                <a:moveTo>
                  <a:pt x="4745" y="14875"/>
                </a:moveTo>
                <a:cubicBezTo>
                  <a:pt x="5016" y="14875"/>
                  <a:pt x="5237" y="15095"/>
                  <a:pt x="5237" y="15367"/>
                </a:cubicBezTo>
                <a:cubicBezTo>
                  <a:pt x="5237" y="15639"/>
                  <a:pt x="5016" y="15861"/>
                  <a:pt x="4745" y="15861"/>
                </a:cubicBezTo>
                <a:cubicBezTo>
                  <a:pt x="4473" y="15861"/>
                  <a:pt x="4251" y="15639"/>
                  <a:pt x="4251" y="15367"/>
                </a:cubicBezTo>
                <a:cubicBezTo>
                  <a:pt x="4251" y="15095"/>
                  <a:pt x="4473" y="14875"/>
                  <a:pt x="4745" y="14875"/>
                </a:cubicBezTo>
                <a:close/>
                <a:moveTo>
                  <a:pt x="10540" y="15090"/>
                </a:moveTo>
                <a:cubicBezTo>
                  <a:pt x="10031" y="15090"/>
                  <a:pt x="9616" y="15503"/>
                  <a:pt x="9616" y="16011"/>
                </a:cubicBezTo>
                <a:cubicBezTo>
                  <a:pt x="9616" y="16520"/>
                  <a:pt x="10031" y="16933"/>
                  <a:pt x="10540" y="16933"/>
                </a:cubicBezTo>
                <a:cubicBezTo>
                  <a:pt x="11048" y="16933"/>
                  <a:pt x="11461" y="16520"/>
                  <a:pt x="11461" y="16011"/>
                </a:cubicBezTo>
                <a:cubicBezTo>
                  <a:pt x="11461" y="15503"/>
                  <a:pt x="11048" y="15090"/>
                  <a:pt x="10540" y="15090"/>
                </a:cubicBezTo>
                <a:close/>
                <a:moveTo>
                  <a:pt x="10540" y="15517"/>
                </a:moveTo>
                <a:cubicBezTo>
                  <a:pt x="10811" y="15517"/>
                  <a:pt x="11032" y="15739"/>
                  <a:pt x="11032" y="16011"/>
                </a:cubicBezTo>
                <a:cubicBezTo>
                  <a:pt x="11032" y="16283"/>
                  <a:pt x="10811" y="16505"/>
                  <a:pt x="10540" y="16505"/>
                </a:cubicBezTo>
                <a:cubicBezTo>
                  <a:pt x="10268" y="16505"/>
                  <a:pt x="10046" y="16283"/>
                  <a:pt x="10046" y="16011"/>
                </a:cubicBezTo>
                <a:cubicBezTo>
                  <a:pt x="10046" y="15739"/>
                  <a:pt x="10268" y="15517"/>
                  <a:pt x="10540" y="15517"/>
                </a:cubicBezTo>
                <a:close/>
                <a:moveTo>
                  <a:pt x="7963" y="15947"/>
                </a:moveTo>
                <a:cubicBezTo>
                  <a:pt x="7455" y="15947"/>
                  <a:pt x="7042" y="16362"/>
                  <a:pt x="7042" y="16871"/>
                </a:cubicBezTo>
                <a:cubicBezTo>
                  <a:pt x="7042" y="17379"/>
                  <a:pt x="7455" y="17793"/>
                  <a:pt x="7963" y="17793"/>
                </a:cubicBezTo>
                <a:cubicBezTo>
                  <a:pt x="8472" y="17793"/>
                  <a:pt x="8885" y="17379"/>
                  <a:pt x="8885" y="16871"/>
                </a:cubicBezTo>
                <a:cubicBezTo>
                  <a:pt x="8885" y="16362"/>
                  <a:pt x="8472" y="15947"/>
                  <a:pt x="7963" y="15947"/>
                </a:cubicBezTo>
                <a:close/>
                <a:moveTo>
                  <a:pt x="7963" y="16377"/>
                </a:moveTo>
                <a:cubicBezTo>
                  <a:pt x="8235" y="16377"/>
                  <a:pt x="8457" y="16599"/>
                  <a:pt x="8457" y="16871"/>
                </a:cubicBezTo>
                <a:cubicBezTo>
                  <a:pt x="8457" y="17143"/>
                  <a:pt x="8235" y="17363"/>
                  <a:pt x="7963" y="17363"/>
                </a:cubicBezTo>
                <a:cubicBezTo>
                  <a:pt x="7691" y="17363"/>
                  <a:pt x="7470" y="17143"/>
                  <a:pt x="7470" y="16871"/>
                </a:cubicBezTo>
                <a:cubicBezTo>
                  <a:pt x="7470" y="16599"/>
                  <a:pt x="7691" y="16377"/>
                  <a:pt x="7963" y="16377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0" name="Moon"/>
          <p:cNvSpPr/>
          <p:nvPr/>
        </p:nvSpPr>
        <p:spPr>
          <a:xfrm>
            <a:off x="9791171" y="9103584"/>
            <a:ext cx="451049" cy="451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800" y="785"/>
                </a:moveTo>
                <a:cubicBezTo>
                  <a:pt x="16322" y="785"/>
                  <a:pt x="20815" y="5278"/>
                  <a:pt x="20815" y="10800"/>
                </a:cubicBezTo>
                <a:cubicBezTo>
                  <a:pt x="20815" y="16322"/>
                  <a:pt x="16322" y="20813"/>
                  <a:pt x="10800" y="20813"/>
                </a:cubicBezTo>
                <a:cubicBezTo>
                  <a:pt x="5278" y="20813"/>
                  <a:pt x="787" y="16322"/>
                  <a:pt x="787" y="10800"/>
                </a:cubicBezTo>
                <a:cubicBezTo>
                  <a:pt x="787" y="5278"/>
                  <a:pt x="5278" y="785"/>
                  <a:pt x="10800" y="785"/>
                </a:cubicBezTo>
                <a:close/>
                <a:moveTo>
                  <a:pt x="14618" y="3330"/>
                </a:moveTo>
                <a:cubicBezTo>
                  <a:pt x="14091" y="3330"/>
                  <a:pt x="13662" y="3758"/>
                  <a:pt x="13662" y="4284"/>
                </a:cubicBezTo>
                <a:cubicBezTo>
                  <a:pt x="13662" y="4811"/>
                  <a:pt x="14091" y="5240"/>
                  <a:pt x="14618" y="5240"/>
                </a:cubicBezTo>
                <a:cubicBezTo>
                  <a:pt x="15144" y="5240"/>
                  <a:pt x="15572" y="4811"/>
                  <a:pt x="15572" y="4284"/>
                </a:cubicBezTo>
                <a:cubicBezTo>
                  <a:pt x="15572" y="3758"/>
                  <a:pt x="15144" y="3330"/>
                  <a:pt x="14618" y="3330"/>
                </a:cubicBezTo>
                <a:close/>
                <a:moveTo>
                  <a:pt x="14618" y="3758"/>
                </a:moveTo>
                <a:cubicBezTo>
                  <a:pt x="14907" y="3758"/>
                  <a:pt x="15142" y="3995"/>
                  <a:pt x="15142" y="4284"/>
                </a:cubicBezTo>
                <a:cubicBezTo>
                  <a:pt x="15142" y="4574"/>
                  <a:pt x="14907" y="4811"/>
                  <a:pt x="14618" y="4811"/>
                </a:cubicBezTo>
                <a:cubicBezTo>
                  <a:pt x="14328" y="4811"/>
                  <a:pt x="14092" y="4574"/>
                  <a:pt x="14092" y="4284"/>
                </a:cubicBezTo>
                <a:cubicBezTo>
                  <a:pt x="14092" y="3995"/>
                  <a:pt x="14328" y="3758"/>
                  <a:pt x="14618" y="3758"/>
                </a:cubicBezTo>
                <a:close/>
                <a:moveTo>
                  <a:pt x="9083" y="4403"/>
                </a:moveTo>
                <a:cubicBezTo>
                  <a:pt x="8152" y="4403"/>
                  <a:pt x="7395" y="5160"/>
                  <a:pt x="7395" y="6091"/>
                </a:cubicBezTo>
                <a:cubicBezTo>
                  <a:pt x="7395" y="7022"/>
                  <a:pt x="8152" y="7779"/>
                  <a:pt x="9083" y="7779"/>
                </a:cubicBezTo>
                <a:cubicBezTo>
                  <a:pt x="10014" y="7779"/>
                  <a:pt x="10771" y="7022"/>
                  <a:pt x="10771" y="6091"/>
                </a:cubicBezTo>
                <a:cubicBezTo>
                  <a:pt x="10771" y="5160"/>
                  <a:pt x="10014" y="4403"/>
                  <a:pt x="9083" y="4403"/>
                </a:cubicBezTo>
                <a:close/>
                <a:moveTo>
                  <a:pt x="9083" y="4833"/>
                </a:moveTo>
                <a:cubicBezTo>
                  <a:pt x="9777" y="4833"/>
                  <a:pt x="10342" y="5397"/>
                  <a:pt x="10342" y="6091"/>
                </a:cubicBezTo>
                <a:cubicBezTo>
                  <a:pt x="10342" y="6785"/>
                  <a:pt x="9777" y="7349"/>
                  <a:pt x="9083" y="7349"/>
                </a:cubicBezTo>
                <a:cubicBezTo>
                  <a:pt x="8389" y="7349"/>
                  <a:pt x="7825" y="6785"/>
                  <a:pt x="7825" y="6091"/>
                </a:cubicBezTo>
                <a:cubicBezTo>
                  <a:pt x="7825" y="5397"/>
                  <a:pt x="8389" y="4833"/>
                  <a:pt x="9083" y="4833"/>
                </a:cubicBezTo>
                <a:close/>
                <a:moveTo>
                  <a:pt x="17669" y="6549"/>
                </a:moveTo>
                <a:cubicBezTo>
                  <a:pt x="16738" y="6549"/>
                  <a:pt x="15981" y="7307"/>
                  <a:pt x="15981" y="8237"/>
                </a:cubicBezTo>
                <a:cubicBezTo>
                  <a:pt x="15981" y="9168"/>
                  <a:pt x="16738" y="9926"/>
                  <a:pt x="17669" y="9926"/>
                </a:cubicBezTo>
                <a:cubicBezTo>
                  <a:pt x="18600" y="9926"/>
                  <a:pt x="19357" y="9168"/>
                  <a:pt x="19357" y="8237"/>
                </a:cubicBezTo>
                <a:cubicBezTo>
                  <a:pt x="19357" y="7307"/>
                  <a:pt x="18600" y="6549"/>
                  <a:pt x="17669" y="6549"/>
                </a:cubicBezTo>
                <a:close/>
                <a:moveTo>
                  <a:pt x="17669" y="6979"/>
                </a:moveTo>
                <a:cubicBezTo>
                  <a:pt x="18363" y="6979"/>
                  <a:pt x="18927" y="7543"/>
                  <a:pt x="18927" y="8237"/>
                </a:cubicBezTo>
                <a:cubicBezTo>
                  <a:pt x="18927" y="8931"/>
                  <a:pt x="18363" y="9496"/>
                  <a:pt x="17669" y="9496"/>
                </a:cubicBezTo>
                <a:cubicBezTo>
                  <a:pt x="16975" y="9496"/>
                  <a:pt x="16411" y="8931"/>
                  <a:pt x="16411" y="8237"/>
                </a:cubicBezTo>
                <a:cubicBezTo>
                  <a:pt x="16411" y="7543"/>
                  <a:pt x="16975" y="6979"/>
                  <a:pt x="17669" y="6979"/>
                </a:cubicBezTo>
                <a:close/>
                <a:moveTo>
                  <a:pt x="12732" y="7260"/>
                </a:moveTo>
                <a:cubicBezTo>
                  <a:pt x="11225" y="7260"/>
                  <a:pt x="10000" y="8486"/>
                  <a:pt x="10000" y="9993"/>
                </a:cubicBezTo>
                <a:cubicBezTo>
                  <a:pt x="10000" y="11500"/>
                  <a:pt x="11225" y="12727"/>
                  <a:pt x="12732" y="12727"/>
                </a:cubicBezTo>
                <a:cubicBezTo>
                  <a:pt x="14239" y="12727"/>
                  <a:pt x="15465" y="11500"/>
                  <a:pt x="15465" y="9993"/>
                </a:cubicBezTo>
                <a:cubicBezTo>
                  <a:pt x="15465" y="8486"/>
                  <a:pt x="14239" y="7260"/>
                  <a:pt x="12732" y="7260"/>
                </a:cubicBezTo>
                <a:close/>
                <a:moveTo>
                  <a:pt x="12732" y="7689"/>
                </a:moveTo>
                <a:cubicBezTo>
                  <a:pt x="14002" y="7689"/>
                  <a:pt x="15035" y="8723"/>
                  <a:pt x="15035" y="9993"/>
                </a:cubicBezTo>
                <a:cubicBezTo>
                  <a:pt x="15035" y="11263"/>
                  <a:pt x="14002" y="12297"/>
                  <a:pt x="12732" y="12297"/>
                </a:cubicBezTo>
                <a:cubicBezTo>
                  <a:pt x="11461" y="12297"/>
                  <a:pt x="10428" y="11263"/>
                  <a:pt x="10428" y="9993"/>
                </a:cubicBezTo>
                <a:cubicBezTo>
                  <a:pt x="10428" y="8723"/>
                  <a:pt x="11461" y="7689"/>
                  <a:pt x="12732" y="7689"/>
                </a:cubicBezTo>
                <a:close/>
                <a:moveTo>
                  <a:pt x="6461" y="8696"/>
                </a:moveTo>
                <a:cubicBezTo>
                  <a:pt x="5833" y="8696"/>
                  <a:pt x="5321" y="9208"/>
                  <a:pt x="5321" y="9836"/>
                </a:cubicBezTo>
                <a:cubicBezTo>
                  <a:pt x="5321" y="10464"/>
                  <a:pt x="5833" y="10974"/>
                  <a:pt x="6461" y="10974"/>
                </a:cubicBezTo>
                <a:cubicBezTo>
                  <a:pt x="7090" y="10974"/>
                  <a:pt x="7600" y="10464"/>
                  <a:pt x="7600" y="9836"/>
                </a:cubicBezTo>
                <a:cubicBezTo>
                  <a:pt x="7600" y="9208"/>
                  <a:pt x="7090" y="8696"/>
                  <a:pt x="6461" y="8696"/>
                </a:cubicBezTo>
                <a:close/>
                <a:moveTo>
                  <a:pt x="6461" y="9125"/>
                </a:moveTo>
                <a:cubicBezTo>
                  <a:pt x="6853" y="9125"/>
                  <a:pt x="7172" y="9444"/>
                  <a:pt x="7172" y="9836"/>
                </a:cubicBezTo>
                <a:cubicBezTo>
                  <a:pt x="7172" y="10228"/>
                  <a:pt x="6853" y="10546"/>
                  <a:pt x="6461" y="10546"/>
                </a:cubicBezTo>
                <a:cubicBezTo>
                  <a:pt x="6070" y="10546"/>
                  <a:pt x="5751" y="10228"/>
                  <a:pt x="5751" y="9836"/>
                </a:cubicBezTo>
                <a:cubicBezTo>
                  <a:pt x="5751" y="9444"/>
                  <a:pt x="6070" y="9125"/>
                  <a:pt x="6461" y="9125"/>
                </a:cubicBezTo>
                <a:close/>
                <a:moveTo>
                  <a:pt x="18266" y="11700"/>
                </a:moveTo>
                <a:cubicBezTo>
                  <a:pt x="17638" y="11700"/>
                  <a:pt x="17126" y="12212"/>
                  <a:pt x="17126" y="12840"/>
                </a:cubicBezTo>
                <a:cubicBezTo>
                  <a:pt x="17126" y="13468"/>
                  <a:pt x="17638" y="13980"/>
                  <a:pt x="18266" y="13980"/>
                </a:cubicBezTo>
                <a:cubicBezTo>
                  <a:pt x="18894" y="13980"/>
                  <a:pt x="19406" y="13468"/>
                  <a:pt x="19406" y="12840"/>
                </a:cubicBezTo>
                <a:cubicBezTo>
                  <a:pt x="19406" y="12212"/>
                  <a:pt x="18895" y="11700"/>
                  <a:pt x="18266" y="11700"/>
                </a:cubicBezTo>
                <a:close/>
                <a:moveTo>
                  <a:pt x="18266" y="12129"/>
                </a:moveTo>
                <a:cubicBezTo>
                  <a:pt x="18658" y="12129"/>
                  <a:pt x="18977" y="12448"/>
                  <a:pt x="18977" y="12840"/>
                </a:cubicBezTo>
                <a:cubicBezTo>
                  <a:pt x="18977" y="13232"/>
                  <a:pt x="18658" y="13550"/>
                  <a:pt x="18266" y="13550"/>
                </a:cubicBezTo>
                <a:cubicBezTo>
                  <a:pt x="17875" y="13550"/>
                  <a:pt x="17556" y="13232"/>
                  <a:pt x="17556" y="12840"/>
                </a:cubicBezTo>
                <a:cubicBezTo>
                  <a:pt x="17556" y="12448"/>
                  <a:pt x="17875" y="12129"/>
                  <a:pt x="18266" y="12129"/>
                </a:cubicBezTo>
                <a:close/>
                <a:moveTo>
                  <a:pt x="4745" y="14445"/>
                </a:moveTo>
                <a:cubicBezTo>
                  <a:pt x="4236" y="14445"/>
                  <a:pt x="3821" y="14858"/>
                  <a:pt x="3821" y="15367"/>
                </a:cubicBezTo>
                <a:cubicBezTo>
                  <a:pt x="3821" y="15876"/>
                  <a:pt x="4236" y="16290"/>
                  <a:pt x="4745" y="16290"/>
                </a:cubicBezTo>
                <a:cubicBezTo>
                  <a:pt x="5253" y="16290"/>
                  <a:pt x="5666" y="15876"/>
                  <a:pt x="5666" y="15367"/>
                </a:cubicBezTo>
                <a:cubicBezTo>
                  <a:pt x="5666" y="14858"/>
                  <a:pt x="5253" y="14445"/>
                  <a:pt x="4745" y="14445"/>
                </a:cubicBezTo>
                <a:close/>
                <a:moveTo>
                  <a:pt x="4745" y="14875"/>
                </a:moveTo>
                <a:cubicBezTo>
                  <a:pt x="5016" y="14875"/>
                  <a:pt x="5237" y="15095"/>
                  <a:pt x="5237" y="15367"/>
                </a:cubicBezTo>
                <a:cubicBezTo>
                  <a:pt x="5237" y="15639"/>
                  <a:pt x="5016" y="15861"/>
                  <a:pt x="4745" y="15861"/>
                </a:cubicBezTo>
                <a:cubicBezTo>
                  <a:pt x="4473" y="15861"/>
                  <a:pt x="4251" y="15639"/>
                  <a:pt x="4251" y="15367"/>
                </a:cubicBezTo>
                <a:cubicBezTo>
                  <a:pt x="4251" y="15095"/>
                  <a:pt x="4473" y="14875"/>
                  <a:pt x="4745" y="14875"/>
                </a:cubicBezTo>
                <a:close/>
                <a:moveTo>
                  <a:pt x="10540" y="15090"/>
                </a:moveTo>
                <a:cubicBezTo>
                  <a:pt x="10031" y="15090"/>
                  <a:pt x="9616" y="15503"/>
                  <a:pt x="9616" y="16011"/>
                </a:cubicBezTo>
                <a:cubicBezTo>
                  <a:pt x="9616" y="16520"/>
                  <a:pt x="10031" y="16933"/>
                  <a:pt x="10540" y="16933"/>
                </a:cubicBezTo>
                <a:cubicBezTo>
                  <a:pt x="11048" y="16933"/>
                  <a:pt x="11461" y="16520"/>
                  <a:pt x="11461" y="16011"/>
                </a:cubicBezTo>
                <a:cubicBezTo>
                  <a:pt x="11461" y="15503"/>
                  <a:pt x="11048" y="15090"/>
                  <a:pt x="10540" y="15090"/>
                </a:cubicBezTo>
                <a:close/>
                <a:moveTo>
                  <a:pt x="10540" y="15517"/>
                </a:moveTo>
                <a:cubicBezTo>
                  <a:pt x="10811" y="15517"/>
                  <a:pt x="11032" y="15739"/>
                  <a:pt x="11032" y="16011"/>
                </a:cubicBezTo>
                <a:cubicBezTo>
                  <a:pt x="11032" y="16283"/>
                  <a:pt x="10811" y="16505"/>
                  <a:pt x="10540" y="16505"/>
                </a:cubicBezTo>
                <a:cubicBezTo>
                  <a:pt x="10268" y="16505"/>
                  <a:pt x="10046" y="16283"/>
                  <a:pt x="10046" y="16011"/>
                </a:cubicBezTo>
                <a:cubicBezTo>
                  <a:pt x="10046" y="15739"/>
                  <a:pt x="10268" y="15517"/>
                  <a:pt x="10540" y="15517"/>
                </a:cubicBezTo>
                <a:close/>
                <a:moveTo>
                  <a:pt x="7963" y="15947"/>
                </a:moveTo>
                <a:cubicBezTo>
                  <a:pt x="7455" y="15947"/>
                  <a:pt x="7042" y="16362"/>
                  <a:pt x="7042" y="16871"/>
                </a:cubicBezTo>
                <a:cubicBezTo>
                  <a:pt x="7042" y="17379"/>
                  <a:pt x="7455" y="17793"/>
                  <a:pt x="7963" y="17793"/>
                </a:cubicBezTo>
                <a:cubicBezTo>
                  <a:pt x="8472" y="17793"/>
                  <a:pt x="8885" y="17379"/>
                  <a:pt x="8885" y="16871"/>
                </a:cubicBezTo>
                <a:cubicBezTo>
                  <a:pt x="8885" y="16362"/>
                  <a:pt x="8472" y="15947"/>
                  <a:pt x="7963" y="15947"/>
                </a:cubicBezTo>
                <a:close/>
                <a:moveTo>
                  <a:pt x="7963" y="16377"/>
                </a:moveTo>
                <a:cubicBezTo>
                  <a:pt x="8235" y="16377"/>
                  <a:pt x="8457" y="16599"/>
                  <a:pt x="8457" y="16871"/>
                </a:cubicBezTo>
                <a:cubicBezTo>
                  <a:pt x="8457" y="17143"/>
                  <a:pt x="8235" y="17363"/>
                  <a:pt x="7963" y="17363"/>
                </a:cubicBezTo>
                <a:cubicBezTo>
                  <a:pt x="7691" y="17363"/>
                  <a:pt x="7470" y="17143"/>
                  <a:pt x="7470" y="16871"/>
                </a:cubicBezTo>
                <a:cubicBezTo>
                  <a:pt x="7470" y="16599"/>
                  <a:pt x="7691" y="16377"/>
                  <a:pt x="7963" y="16377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ゲームシステム"/>
          <p:cNvSpPr txBox="1"/>
          <p:nvPr>
            <p:ph type="title"/>
          </p:nvPr>
        </p:nvSpPr>
        <p:spPr>
          <a:xfrm>
            <a:off x="673100" y="500062"/>
            <a:ext cx="11658600" cy="1565276"/>
          </a:xfrm>
          <a:prstGeom prst="rect">
            <a:avLst/>
          </a:prstGeom>
        </p:spPr>
        <p:txBody>
          <a:bodyPr/>
          <a:lstStyle/>
          <a:p>
            <a:pPr lvl="1">
              <a:defRPr spc="133" sz="6700"/>
            </a:pPr>
            <a:r>
              <a:t>ゲームシステム</a:t>
            </a:r>
          </a:p>
        </p:txBody>
      </p:sp>
      <p:sp>
        <p:nvSpPr>
          <p:cNvPr id="193" name="Line"/>
          <p:cNvSpPr/>
          <p:nvPr/>
        </p:nvSpPr>
        <p:spPr>
          <a:xfrm>
            <a:off x="2714547" y="1752599"/>
            <a:ext cx="7575706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4" name="サイボウはゲンシ(原子)を吸収する事で種族を増やす事が出来る！"/>
          <p:cNvSpPr txBox="1"/>
          <p:nvPr>
            <p:ph type="body" sz="quarter" idx="1"/>
          </p:nvPr>
        </p:nvSpPr>
        <p:spPr>
          <a:xfrm>
            <a:off x="502418" y="2695070"/>
            <a:ext cx="11999964" cy="1001366"/>
          </a:xfrm>
          <a:prstGeom prst="rect">
            <a:avLst/>
          </a:prstGeom>
        </p:spPr>
        <p:txBody>
          <a:bodyPr/>
          <a:lstStyle>
            <a:lvl1pPr marL="0" indent="0" defTabSz="288036">
              <a:spcBef>
                <a:spcPts val="2100"/>
              </a:spcBef>
              <a:buSzTx/>
              <a:buNone/>
              <a:defRPr spc="60" sz="3024"/>
            </a:lvl1pPr>
          </a:lstStyle>
          <a:p>
            <a:pPr/>
            <a:r>
              <a:t>サイボウはゲンシ(原子)を吸収する事で種族を増やす事が出来る！</a:t>
            </a:r>
          </a:p>
        </p:txBody>
      </p:sp>
      <p:pic>
        <p:nvPicPr>
          <p:cNvPr id="195" name="Annotation 2019-06-21 171532.png" descr="Annotation 2019-06-21 1715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223" y="4326169"/>
            <a:ext cx="9218482" cy="514601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08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5689" y="4198802"/>
            <a:ext cx="3615930" cy="1479449"/>
          </a:xfrm>
          <a:prstGeom prst="rect">
            <a:avLst/>
          </a:prstGeom>
        </p:spPr>
      </p:pic>
      <p:sp>
        <p:nvSpPr>
          <p:cNvPr id="197" name="ゲンシ(原子)"/>
          <p:cNvSpPr txBox="1"/>
          <p:nvPr/>
        </p:nvSpPr>
        <p:spPr>
          <a:xfrm>
            <a:off x="10733533" y="4216400"/>
            <a:ext cx="1875534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ゲンシ(原子)</a:t>
            </a:r>
          </a:p>
        </p:txBody>
      </p:sp>
      <p:sp>
        <p:nvSpPr>
          <p:cNvPr id="198" name="Ornate Frame"/>
          <p:cNvSpPr/>
          <p:nvPr/>
        </p:nvSpPr>
        <p:spPr>
          <a:xfrm>
            <a:off x="6362800" y="5723308"/>
            <a:ext cx="787547" cy="7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469" fill="norm" stroke="1" extrusionOk="0">
                <a:moveTo>
                  <a:pt x="2365" y="3"/>
                </a:moveTo>
                <a:cubicBezTo>
                  <a:pt x="2302" y="-1"/>
                  <a:pt x="2238" y="3"/>
                  <a:pt x="2176" y="26"/>
                </a:cubicBezTo>
                <a:cubicBezTo>
                  <a:pt x="1930" y="117"/>
                  <a:pt x="1889" y="290"/>
                  <a:pt x="1719" y="301"/>
                </a:cubicBezTo>
                <a:cubicBezTo>
                  <a:pt x="1549" y="312"/>
                  <a:pt x="1269" y="39"/>
                  <a:pt x="895" y="39"/>
                </a:cubicBezTo>
                <a:cubicBezTo>
                  <a:pt x="521" y="39"/>
                  <a:pt x="148" y="143"/>
                  <a:pt x="148" y="143"/>
                </a:cubicBezTo>
                <a:cubicBezTo>
                  <a:pt x="148" y="143"/>
                  <a:pt x="39" y="513"/>
                  <a:pt x="39" y="887"/>
                </a:cubicBezTo>
                <a:cubicBezTo>
                  <a:pt x="39" y="1261"/>
                  <a:pt x="312" y="1543"/>
                  <a:pt x="301" y="1713"/>
                </a:cubicBezTo>
                <a:cubicBezTo>
                  <a:pt x="290" y="1883"/>
                  <a:pt x="117" y="1924"/>
                  <a:pt x="26" y="2170"/>
                </a:cubicBezTo>
                <a:cubicBezTo>
                  <a:pt x="-65" y="2417"/>
                  <a:pt x="116" y="2716"/>
                  <a:pt x="116" y="2716"/>
                </a:cubicBezTo>
                <a:cubicBezTo>
                  <a:pt x="116" y="2716"/>
                  <a:pt x="362" y="2567"/>
                  <a:pt x="358" y="2788"/>
                </a:cubicBezTo>
                <a:cubicBezTo>
                  <a:pt x="354" y="3009"/>
                  <a:pt x="116" y="2870"/>
                  <a:pt x="116" y="2870"/>
                </a:cubicBezTo>
                <a:cubicBezTo>
                  <a:pt x="116" y="2870"/>
                  <a:pt x="-63" y="3091"/>
                  <a:pt x="39" y="3380"/>
                </a:cubicBezTo>
                <a:cubicBezTo>
                  <a:pt x="141" y="3669"/>
                  <a:pt x="532" y="3941"/>
                  <a:pt x="311" y="4111"/>
                </a:cubicBezTo>
                <a:cubicBezTo>
                  <a:pt x="90" y="4281"/>
                  <a:pt x="40" y="4724"/>
                  <a:pt x="176" y="4979"/>
                </a:cubicBezTo>
                <a:cubicBezTo>
                  <a:pt x="422" y="4745"/>
                  <a:pt x="617" y="4960"/>
                  <a:pt x="617" y="5488"/>
                </a:cubicBezTo>
                <a:cubicBezTo>
                  <a:pt x="617" y="6015"/>
                  <a:pt x="176" y="7138"/>
                  <a:pt x="176" y="8583"/>
                </a:cubicBezTo>
                <a:cubicBezTo>
                  <a:pt x="176" y="9581"/>
                  <a:pt x="386" y="10264"/>
                  <a:pt x="516" y="10736"/>
                </a:cubicBezTo>
                <a:cubicBezTo>
                  <a:pt x="386" y="11208"/>
                  <a:pt x="176" y="11889"/>
                  <a:pt x="176" y="12887"/>
                </a:cubicBezTo>
                <a:cubicBezTo>
                  <a:pt x="176" y="14332"/>
                  <a:pt x="617" y="15455"/>
                  <a:pt x="617" y="15982"/>
                </a:cubicBezTo>
                <a:cubicBezTo>
                  <a:pt x="617" y="16510"/>
                  <a:pt x="422" y="16727"/>
                  <a:pt x="176" y="16493"/>
                </a:cubicBezTo>
                <a:cubicBezTo>
                  <a:pt x="40" y="16748"/>
                  <a:pt x="90" y="17191"/>
                  <a:pt x="311" y="17361"/>
                </a:cubicBezTo>
                <a:cubicBezTo>
                  <a:pt x="532" y="17531"/>
                  <a:pt x="141" y="17802"/>
                  <a:pt x="39" y="18092"/>
                </a:cubicBezTo>
                <a:cubicBezTo>
                  <a:pt x="-63" y="18381"/>
                  <a:pt x="116" y="18602"/>
                  <a:pt x="116" y="18602"/>
                </a:cubicBezTo>
                <a:cubicBezTo>
                  <a:pt x="116" y="18602"/>
                  <a:pt x="354" y="18461"/>
                  <a:pt x="358" y="18682"/>
                </a:cubicBezTo>
                <a:cubicBezTo>
                  <a:pt x="362" y="18903"/>
                  <a:pt x="116" y="18754"/>
                  <a:pt x="116" y="18754"/>
                </a:cubicBezTo>
                <a:cubicBezTo>
                  <a:pt x="116" y="18754"/>
                  <a:pt x="-65" y="19053"/>
                  <a:pt x="26" y="19300"/>
                </a:cubicBezTo>
                <a:cubicBezTo>
                  <a:pt x="117" y="19546"/>
                  <a:pt x="290" y="19588"/>
                  <a:pt x="301" y="19759"/>
                </a:cubicBezTo>
                <a:cubicBezTo>
                  <a:pt x="312" y="19929"/>
                  <a:pt x="39" y="20209"/>
                  <a:pt x="39" y="20583"/>
                </a:cubicBezTo>
                <a:cubicBezTo>
                  <a:pt x="39" y="20957"/>
                  <a:pt x="148" y="21327"/>
                  <a:pt x="148" y="21327"/>
                </a:cubicBezTo>
                <a:cubicBezTo>
                  <a:pt x="148" y="21327"/>
                  <a:pt x="521" y="21431"/>
                  <a:pt x="895" y="21431"/>
                </a:cubicBezTo>
                <a:cubicBezTo>
                  <a:pt x="1269" y="21431"/>
                  <a:pt x="1549" y="21159"/>
                  <a:pt x="1719" y="21170"/>
                </a:cubicBezTo>
                <a:cubicBezTo>
                  <a:pt x="1889" y="21181"/>
                  <a:pt x="1930" y="21353"/>
                  <a:pt x="2176" y="21444"/>
                </a:cubicBezTo>
                <a:cubicBezTo>
                  <a:pt x="2423" y="21535"/>
                  <a:pt x="2720" y="21354"/>
                  <a:pt x="2720" y="21354"/>
                </a:cubicBezTo>
                <a:cubicBezTo>
                  <a:pt x="2720" y="21354"/>
                  <a:pt x="2573" y="21108"/>
                  <a:pt x="2794" y="21112"/>
                </a:cubicBezTo>
                <a:cubicBezTo>
                  <a:pt x="3015" y="21116"/>
                  <a:pt x="2874" y="21354"/>
                  <a:pt x="2874" y="21354"/>
                </a:cubicBezTo>
                <a:cubicBezTo>
                  <a:pt x="2874" y="21354"/>
                  <a:pt x="3094" y="21533"/>
                  <a:pt x="3383" y="21431"/>
                </a:cubicBezTo>
                <a:cubicBezTo>
                  <a:pt x="3671" y="21329"/>
                  <a:pt x="3943" y="20937"/>
                  <a:pt x="4113" y="21159"/>
                </a:cubicBezTo>
                <a:cubicBezTo>
                  <a:pt x="4283" y="21380"/>
                  <a:pt x="4724" y="21431"/>
                  <a:pt x="4979" y="21295"/>
                </a:cubicBezTo>
                <a:cubicBezTo>
                  <a:pt x="4746" y="21049"/>
                  <a:pt x="4963" y="20853"/>
                  <a:pt x="5490" y="20853"/>
                </a:cubicBezTo>
                <a:cubicBezTo>
                  <a:pt x="6016" y="20853"/>
                  <a:pt x="7137" y="21295"/>
                  <a:pt x="8581" y="21295"/>
                </a:cubicBezTo>
                <a:cubicBezTo>
                  <a:pt x="9581" y="21295"/>
                  <a:pt x="10263" y="21082"/>
                  <a:pt x="10735" y="20952"/>
                </a:cubicBezTo>
                <a:cubicBezTo>
                  <a:pt x="11207" y="21082"/>
                  <a:pt x="11889" y="21295"/>
                  <a:pt x="12889" y="21295"/>
                </a:cubicBezTo>
                <a:cubicBezTo>
                  <a:pt x="14333" y="21295"/>
                  <a:pt x="15454" y="20853"/>
                  <a:pt x="15980" y="20853"/>
                </a:cubicBezTo>
                <a:cubicBezTo>
                  <a:pt x="16507" y="20853"/>
                  <a:pt x="16723" y="21049"/>
                  <a:pt x="16489" y="21295"/>
                </a:cubicBezTo>
                <a:cubicBezTo>
                  <a:pt x="16744" y="21432"/>
                  <a:pt x="17187" y="21380"/>
                  <a:pt x="17357" y="21159"/>
                </a:cubicBezTo>
                <a:cubicBezTo>
                  <a:pt x="17527" y="20937"/>
                  <a:pt x="17797" y="21329"/>
                  <a:pt x="18086" y="21431"/>
                </a:cubicBezTo>
                <a:cubicBezTo>
                  <a:pt x="18374" y="21533"/>
                  <a:pt x="18596" y="21354"/>
                  <a:pt x="18596" y="21354"/>
                </a:cubicBezTo>
                <a:cubicBezTo>
                  <a:pt x="18596" y="21354"/>
                  <a:pt x="18455" y="21116"/>
                  <a:pt x="18676" y="21112"/>
                </a:cubicBezTo>
                <a:cubicBezTo>
                  <a:pt x="18897" y="21108"/>
                  <a:pt x="18748" y="21354"/>
                  <a:pt x="18748" y="21354"/>
                </a:cubicBezTo>
                <a:cubicBezTo>
                  <a:pt x="18748" y="21354"/>
                  <a:pt x="19047" y="21535"/>
                  <a:pt x="19294" y="21444"/>
                </a:cubicBezTo>
                <a:cubicBezTo>
                  <a:pt x="19540" y="21353"/>
                  <a:pt x="19581" y="21181"/>
                  <a:pt x="19751" y="21170"/>
                </a:cubicBezTo>
                <a:cubicBezTo>
                  <a:pt x="19921" y="21159"/>
                  <a:pt x="20201" y="21431"/>
                  <a:pt x="20575" y="21431"/>
                </a:cubicBezTo>
                <a:cubicBezTo>
                  <a:pt x="20949" y="21431"/>
                  <a:pt x="21321" y="21327"/>
                  <a:pt x="21321" y="21327"/>
                </a:cubicBezTo>
                <a:cubicBezTo>
                  <a:pt x="21321" y="21327"/>
                  <a:pt x="21429" y="20957"/>
                  <a:pt x="21429" y="20583"/>
                </a:cubicBezTo>
                <a:cubicBezTo>
                  <a:pt x="21429" y="20209"/>
                  <a:pt x="21158" y="19929"/>
                  <a:pt x="21169" y="19759"/>
                </a:cubicBezTo>
                <a:cubicBezTo>
                  <a:pt x="21180" y="19588"/>
                  <a:pt x="21353" y="19546"/>
                  <a:pt x="21444" y="19300"/>
                </a:cubicBezTo>
                <a:cubicBezTo>
                  <a:pt x="21535" y="19053"/>
                  <a:pt x="21354" y="18754"/>
                  <a:pt x="21354" y="18754"/>
                </a:cubicBezTo>
                <a:cubicBezTo>
                  <a:pt x="21354" y="18754"/>
                  <a:pt x="21108" y="18903"/>
                  <a:pt x="21112" y="18682"/>
                </a:cubicBezTo>
                <a:cubicBezTo>
                  <a:pt x="21116" y="18461"/>
                  <a:pt x="21354" y="18602"/>
                  <a:pt x="21354" y="18602"/>
                </a:cubicBezTo>
                <a:cubicBezTo>
                  <a:pt x="21354" y="18602"/>
                  <a:pt x="21531" y="18381"/>
                  <a:pt x="21429" y="18092"/>
                </a:cubicBezTo>
                <a:cubicBezTo>
                  <a:pt x="21327" y="17802"/>
                  <a:pt x="20938" y="17531"/>
                  <a:pt x="21159" y="17361"/>
                </a:cubicBezTo>
                <a:cubicBezTo>
                  <a:pt x="21380" y="17191"/>
                  <a:pt x="21430" y="16748"/>
                  <a:pt x="21294" y="16493"/>
                </a:cubicBezTo>
                <a:cubicBezTo>
                  <a:pt x="21048" y="16727"/>
                  <a:pt x="20852" y="16510"/>
                  <a:pt x="20852" y="15982"/>
                </a:cubicBezTo>
                <a:cubicBezTo>
                  <a:pt x="20852" y="15455"/>
                  <a:pt x="21294" y="14332"/>
                  <a:pt x="21294" y="12887"/>
                </a:cubicBezTo>
                <a:cubicBezTo>
                  <a:pt x="21294" y="11889"/>
                  <a:pt x="21084" y="11208"/>
                  <a:pt x="20954" y="10736"/>
                </a:cubicBezTo>
                <a:cubicBezTo>
                  <a:pt x="21084" y="10264"/>
                  <a:pt x="21294" y="9581"/>
                  <a:pt x="21294" y="8583"/>
                </a:cubicBezTo>
                <a:cubicBezTo>
                  <a:pt x="21294" y="7138"/>
                  <a:pt x="20852" y="6015"/>
                  <a:pt x="20852" y="5488"/>
                </a:cubicBezTo>
                <a:cubicBezTo>
                  <a:pt x="20852" y="4960"/>
                  <a:pt x="21048" y="4745"/>
                  <a:pt x="21294" y="4979"/>
                </a:cubicBezTo>
                <a:cubicBezTo>
                  <a:pt x="21430" y="4724"/>
                  <a:pt x="21380" y="4281"/>
                  <a:pt x="21159" y="4111"/>
                </a:cubicBezTo>
                <a:cubicBezTo>
                  <a:pt x="20938" y="3941"/>
                  <a:pt x="21327" y="3669"/>
                  <a:pt x="21429" y="3380"/>
                </a:cubicBezTo>
                <a:cubicBezTo>
                  <a:pt x="21531" y="3091"/>
                  <a:pt x="21354" y="2870"/>
                  <a:pt x="21354" y="2870"/>
                </a:cubicBezTo>
                <a:cubicBezTo>
                  <a:pt x="21354" y="2870"/>
                  <a:pt x="21116" y="3009"/>
                  <a:pt x="21112" y="2788"/>
                </a:cubicBezTo>
                <a:cubicBezTo>
                  <a:pt x="21108" y="2567"/>
                  <a:pt x="21354" y="2716"/>
                  <a:pt x="21354" y="2716"/>
                </a:cubicBezTo>
                <a:cubicBezTo>
                  <a:pt x="21354" y="2716"/>
                  <a:pt x="21535" y="2417"/>
                  <a:pt x="21444" y="2170"/>
                </a:cubicBezTo>
                <a:cubicBezTo>
                  <a:pt x="21353" y="1924"/>
                  <a:pt x="21180" y="1883"/>
                  <a:pt x="21169" y="1713"/>
                </a:cubicBezTo>
                <a:cubicBezTo>
                  <a:pt x="21158" y="1543"/>
                  <a:pt x="21429" y="1261"/>
                  <a:pt x="21429" y="887"/>
                </a:cubicBezTo>
                <a:cubicBezTo>
                  <a:pt x="21429" y="513"/>
                  <a:pt x="21321" y="143"/>
                  <a:pt x="21321" y="143"/>
                </a:cubicBezTo>
                <a:cubicBezTo>
                  <a:pt x="21321" y="143"/>
                  <a:pt x="20949" y="39"/>
                  <a:pt x="20575" y="39"/>
                </a:cubicBezTo>
                <a:cubicBezTo>
                  <a:pt x="20201" y="39"/>
                  <a:pt x="19921" y="312"/>
                  <a:pt x="19751" y="301"/>
                </a:cubicBezTo>
                <a:cubicBezTo>
                  <a:pt x="19581" y="290"/>
                  <a:pt x="19540" y="117"/>
                  <a:pt x="19294" y="26"/>
                </a:cubicBezTo>
                <a:cubicBezTo>
                  <a:pt x="19047" y="-65"/>
                  <a:pt x="18748" y="116"/>
                  <a:pt x="18748" y="116"/>
                </a:cubicBezTo>
                <a:cubicBezTo>
                  <a:pt x="18748" y="116"/>
                  <a:pt x="18897" y="362"/>
                  <a:pt x="18676" y="358"/>
                </a:cubicBezTo>
                <a:cubicBezTo>
                  <a:pt x="18455" y="354"/>
                  <a:pt x="18596" y="116"/>
                  <a:pt x="18596" y="116"/>
                </a:cubicBezTo>
                <a:cubicBezTo>
                  <a:pt x="18596" y="116"/>
                  <a:pt x="18374" y="-63"/>
                  <a:pt x="18086" y="39"/>
                </a:cubicBezTo>
                <a:cubicBezTo>
                  <a:pt x="17797" y="141"/>
                  <a:pt x="17527" y="533"/>
                  <a:pt x="17357" y="311"/>
                </a:cubicBezTo>
                <a:cubicBezTo>
                  <a:pt x="17187" y="90"/>
                  <a:pt x="16744" y="40"/>
                  <a:pt x="16489" y="176"/>
                </a:cubicBezTo>
                <a:cubicBezTo>
                  <a:pt x="16723" y="423"/>
                  <a:pt x="16507" y="618"/>
                  <a:pt x="15980" y="618"/>
                </a:cubicBezTo>
                <a:cubicBezTo>
                  <a:pt x="15454" y="618"/>
                  <a:pt x="14333" y="176"/>
                  <a:pt x="12889" y="176"/>
                </a:cubicBezTo>
                <a:cubicBezTo>
                  <a:pt x="11889" y="176"/>
                  <a:pt x="11207" y="388"/>
                  <a:pt x="10735" y="518"/>
                </a:cubicBezTo>
                <a:cubicBezTo>
                  <a:pt x="10263" y="388"/>
                  <a:pt x="9581" y="176"/>
                  <a:pt x="8581" y="176"/>
                </a:cubicBezTo>
                <a:cubicBezTo>
                  <a:pt x="7137" y="176"/>
                  <a:pt x="6016" y="618"/>
                  <a:pt x="5490" y="618"/>
                </a:cubicBezTo>
                <a:cubicBezTo>
                  <a:pt x="4963" y="618"/>
                  <a:pt x="4746" y="423"/>
                  <a:pt x="4979" y="176"/>
                </a:cubicBezTo>
                <a:cubicBezTo>
                  <a:pt x="4724" y="40"/>
                  <a:pt x="4283" y="90"/>
                  <a:pt x="4113" y="311"/>
                </a:cubicBezTo>
                <a:cubicBezTo>
                  <a:pt x="3943" y="533"/>
                  <a:pt x="3671" y="141"/>
                  <a:pt x="3383" y="39"/>
                </a:cubicBezTo>
                <a:cubicBezTo>
                  <a:pt x="3094" y="-63"/>
                  <a:pt x="2874" y="116"/>
                  <a:pt x="2874" y="116"/>
                </a:cubicBezTo>
                <a:cubicBezTo>
                  <a:pt x="2874" y="116"/>
                  <a:pt x="3015" y="354"/>
                  <a:pt x="2794" y="358"/>
                </a:cubicBezTo>
                <a:cubicBezTo>
                  <a:pt x="2573" y="362"/>
                  <a:pt x="2720" y="116"/>
                  <a:pt x="2720" y="116"/>
                </a:cubicBezTo>
                <a:cubicBezTo>
                  <a:pt x="2720" y="116"/>
                  <a:pt x="2553" y="15"/>
                  <a:pt x="2365" y="3"/>
                </a:cubicBezTo>
                <a:close/>
                <a:moveTo>
                  <a:pt x="2665" y="2669"/>
                </a:moveTo>
                <a:lnTo>
                  <a:pt x="18803" y="2669"/>
                </a:lnTo>
                <a:lnTo>
                  <a:pt x="18803" y="8960"/>
                </a:lnTo>
                <a:lnTo>
                  <a:pt x="18803" y="12510"/>
                </a:lnTo>
                <a:lnTo>
                  <a:pt x="18803" y="18802"/>
                </a:lnTo>
                <a:lnTo>
                  <a:pt x="2665" y="18802"/>
                </a:lnTo>
                <a:lnTo>
                  <a:pt x="2665" y="12510"/>
                </a:lnTo>
                <a:lnTo>
                  <a:pt x="2665" y="2669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pic>
        <p:nvPicPr>
          <p:cNvPr id="210" name="Connection Line" descr="Connection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55689" y="4198802"/>
            <a:ext cx="3615930" cy="1479449"/>
          </a:xfrm>
          <a:prstGeom prst="rect">
            <a:avLst/>
          </a:prstGeom>
        </p:spPr>
      </p:pic>
      <p:sp>
        <p:nvSpPr>
          <p:cNvPr id="200" name="ゲンシ(原子)"/>
          <p:cNvSpPr txBox="1"/>
          <p:nvPr/>
        </p:nvSpPr>
        <p:spPr>
          <a:xfrm>
            <a:off x="10733533" y="4216400"/>
            <a:ext cx="1875534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ゲンシ(原子)</a:t>
            </a:r>
          </a:p>
        </p:txBody>
      </p:sp>
      <p:sp>
        <p:nvSpPr>
          <p:cNvPr id="201" name="Ornate Frame"/>
          <p:cNvSpPr/>
          <p:nvPr/>
        </p:nvSpPr>
        <p:spPr>
          <a:xfrm>
            <a:off x="6362800" y="5723308"/>
            <a:ext cx="787547" cy="7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469" fill="norm" stroke="1" extrusionOk="0">
                <a:moveTo>
                  <a:pt x="2365" y="3"/>
                </a:moveTo>
                <a:cubicBezTo>
                  <a:pt x="2302" y="-1"/>
                  <a:pt x="2238" y="3"/>
                  <a:pt x="2176" y="26"/>
                </a:cubicBezTo>
                <a:cubicBezTo>
                  <a:pt x="1930" y="117"/>
                  <a:pt x="1889" y="290"/>
                  <a:pt x="1719" y="301"/>
                </a:cubicBezTo>
                <a:cubicBezTo>
                  <a:pt x="1549" y="312"/>
                  <a:pt x="1269" y="39"/>
                  <a:pt x="895" y="39"/>
                </a:cubicBezTo>
                <a:cubicBezTo>
                  <a:pt x="521" y="39"/>
                  <a:pt x="148" y="143"/>
                  <a:pt x="148" y="143"/>
                </a:cubicBezTo>
                <a:cubicBezTo>
                  <a:pt x="148" y="143"/>
                  <a:pt x="39" y="513"/>
                  <a:pt x="39" y="887"/>
                </a:cubicBezTo>
                <a:cubicBezTo>
                  <a:pt x="39" y="1261"/>
                  <a:pt x="312" y="1543"/>
                  <a:pt x="301" y="1713"/>
                </a:cubicBezTo>
                <a:cubicBezTo>
                  <a:pt x="290" y="1883"/>
                  <a:pt x="117" y="1924"/>
                  <a:pt x="26" y="2170"/>
                </a:cubicBezTo>
                <a:cubicBezTo>
                  <a:pt x="-65" y="2417"/>
                  <a:pt x="116" y="2716"/>
                  <a:pt x="116" y="2716"/>
                </a:cubicBezTo>
                <a:cubicBezTo>
                  <a:pt x="116" y="2716"/>
                  <a:pt x="362" y="2567"/>
                  <a:pt x="358" y="2788"/>
                </a:cubicBezTo>
                <a:cubicBezTo>
                  <a:pt x="354" y="3009"/>
                  <a:pt x="116" y="2870"/>
                  <a:pt x="116" y="2870"/>
                </a:cubicBezTo>
                <a:cubicBezTo>
                  <a:pt x="116" y="2870"/>
                  <a:pt x="-63" y="3091"/>
                  <a:pt x="39" y="3380"/>
                </a:cubicBezTo>
                <a:cubicBezTo>
                  <a:pt x="141" y="3669"/>
                  <a:pt x="532" y="3941"/>
                  <a:pt x="311" y="4111"/>
                </a:cubicBezTo>
                <a:cubicBezTo>
                  <a:pt x="90" y="4281"/>
                  <a:pt x="40" y="4724"/>
                  <a:pt x="176" y="4979"/>
                </a:cubicBezTo>
                <a:cubicBezTo>
                  <a:pt x="422" y="4745"/>
                  <a:pt x="617" y="4960"/>
                  <a:pt x="617" y="5488"/>
                </a:cubicBezTo>
                <a:cubicBezTo>
                  <a:pt x="617" y="6015"/>
                  <a:pt x="176" y="7138"/>
                  <a:pt x="176" y="8583"/>
                </a:cubicBezTo>
                <a:cubicBezTo>
                  <a:pt x="176" y="9581"/>
                  <a:pt x="386" y="10264"/>
                  <a:pt x="516" y="10736"/>
                </a:cubicBezTo>
                <a:cubicBezTo>
                  <a:pt x="386" y="11208"/>
                  <a:pt x="176" y="11889"/>
                  <a:pt x="176" y="12887"/>
                </a:cubicBezTo>
                <a:cubicBezTo>
                  <a:pt x="176" y="14332"/>
                  <a:pt x="617" y="15455"/>
                  <a:pt x="617" y="15982"/>
                </a:cubicBezTo>
                <a:cubicBezTo>
                  <a:pt x="617" y="16510"/>
                  <a:pt x="422" y="16727"/>
                  <a:pt x="176" y="16493"/>
                </a:cubicBezTo>
                <a:cubicBezTo>
                  <a:pt x="40" y="16748"/>
                  <a:pt x="90" y="17191"/>
                  <a:pt x="311" y="17361"/>
                </a:cubicBezTo>
                <a:cubicBezTo>
                  <a:pt x="532" y="17531"/>
                  <a:pt x="141" y="17802"/>
                  <a:pt x="39" y="18092"/>
                </a:cubicBezTo>
                <a:cubicBezTo>
                  <a:pt x="-63" y="18381"/>
                  <a:pt x="116" y="18602"/>
                  <a:pt x="116" y="18602"/>
                </a:cubicBezTo>
                <a:cubicBezTo>
                  <a:pt x="116" y="18602"/>
                  <a:pt x="354" y="18461"/>
                  <a:pt x="358" y="18682"/>
                </a:cubicBezTo>
                <a:cubicBezTo>
                  <a:pt x="362" y="18903"/>
                  <a:pt x="116" y="18754"/>
                  <a:pt x="116" y="18754"/>
                </a:cubicBezTo>
                <a:cubicBezTo>
                  <a:pt x="116" y="18754"/>
                  <a:pt x="-65" y="19053"/>
                  <a:pt x="26" y="19300"/>
                </a:cubicBezTo>
                <a:cubicBezTo>
                  <a:pt x="117" y="19546"/>
                  <a:pt x="290" y="19588"/>
                  <a:pt x="301" y="19759"/>
                </a:cubicBezTo>
                <a:cubicBezTo>
                  <a:pt x="312" y="19929"/>
                  <a:pt x="39" y="20209"/>
                  <a:pt x="39" y="20583"/>
                </a:cubicBezTo>
                <a:cubicBezTo>
                  <a:pt x="39" y="20957"/>
                  <a:pt x="148" y="21327"/>
                  <a:pt x="148" y="21327"/>
                </a:cubicBezTo>
                <a:cubicBezTo>
                  <a:pt x="148" y="21327"/>
                  <a:pt x="521" y="21431"/>
                  <a:pt x="895" y="21431"/>
                </a:cubicBezTo>
                <a:cubicBezTo>
                  <a:pt x="1269" y="21431"/>
                  <a:pt x="1549" y="21159"/>
                  <a:pt x="1719" y="21170"/>
                </a:cubicBezTo>
                <a:cubicBezTo>
                  <a:pt x="1889" y="21181"/>
                  <a:pt x="1930" y="21353"/>
                  <a:pt x="2176" y="21444"/>
                </a:cubicBezTo>
                <a:cubicBezTo>
                  <a:pt x="2423" y="21535"/>
                  <a:pt x="2720" y="21354"/>
                  <a:pt x="2720" y="21354"/>
                </a:cubicBezTo>
                <a:cubicBezTo>
                  <a:pt x="2720" y="21354"/>
                  <a:pt x="2573" y="21108"/>
                  <a:pt x="2794" y="21112"/>
                </a:cubicBezTo>
                <a:cubicBezTo>
                  <a:pt x="3015" y="21116"/>
                  <a:pt x="2874" y="21354"/>
                  <a:pt x="2874" y="21354"/>
                </a:cubicBezTo>
                <a:cubicBezTo>
                  <a:pt x="2874" y="21354"/>
                  <a:pt x="3094" y="21533"/>
                  <a:pt x="3383" y="21431"/>
                </a:cubicBezTo>
                <a:cubicBezTo>
                  <a:pt x="3671" y="21329"/>
                  <a:pt x="3943" y="20937"/>
                  <a:pt x="4113" y="21159"/>
                </a:cubicBezTo>
                <a:cubicBezTo>
                  <a:pt x="4283" y="21380"/>
                  <a:pt x="4724" y="21431"/>
                  <a:pt x="4979" y="21295"/>
                </a:cubicBezTo>
                <a:cubicBezTo>
                  <a:pt x="4746" y="21049"/>
                  <a:pt x="4963" y="20853"/>
                  <a:pt x="5490" y="20853"/>
                </a:cubicBezTo>
                <a:cubicBezTo>
                  <a:pt x="6016" y="20853"/>
                  <a:pt x="7137" y="21295"/>
                  <a:pt x="8581" y="21295"/>
                </a:cubicBezTo>
                <a:cubicBezTo>
                  <a:pt x="9581" y="21295"/>
                  <a:pt x="10263" y="21082"/>
                  <a:pt x="10735" y="20952"/>
                </a:cubicBezTo>
                <a:cubicBezTo>
                  <a:pt x="11207" y="21082"/>
                  <a:pt x="11889" y="21295"/>
                  <a:pt x="12889" y="21295"/>
                </a:cubicBezTo>
                <a:cubicBezTo>
                  <a:pt x="14333" y="21295"/>
                  <a:pt x="15454" y="20853"/>
                  <a:pt x="15980" y="20853"/>
                </a:cubicBezTo>
                <a:cubicBezTo>
                  <a:pt x="16507" y="20853"/>
                  <a:pt x="16723" y="21049"/>
                  <a:pt x="16489" y="21295"/>
                </a:cubicBezTo>
                <a:cubicBezTo>
                  <a:pt x="16744" y="21432"/>
                  <a:pt x="17187" y="21380"/>
                  <a:pt x="17357" y="21159"/>
                </a:cubicBezTo>
                <a:cubicBezTo>
                  <a:pt x="17527" y="20937"/>
                  <a:pt x="17797" y="21329"/>
                  <a:pt x="18086" y="21431"/>
                </a:cubicBezTo>
                <a:cubicBezTo>
                  <a:pt x="18374" y="21533"/>
                  <a:pt x="18596" y="21354"/>
                  <a:pt x="18596" y="21354"/>
                </a:cubicBezTo>
                <a:cubicBezTo>
                  <a:pt x="18596" y="21354"/>
                  <a:pt x="18455" y="21116"/>
                  <a:pt x="18676" y="21112"/>
                </a:cubicBezTo>
                <a:cubicBezTo>
                  <a:pt x="18897" y="21108"/>
                  <a:pt x="18748" y="21354"/>
                  <a:pt x="18748" y="21354"/>
                </a:cubicBezTo>
                <a:cubicBezTo>
                  <a:pt x="18748" y="21354"/>
                  <a:pt x="19047" y="21535"/>
                  <a:pt x="19294" y="21444"/>
                </a:cubicBezTo>
                <a:cubicBezTo>
                  <a:pt x="19540" y="21353"/>
                  <a:pt x="19581" y="21181"/>
                  <a:pt x="19751" y="21170"/>
                </a:cubicBezTo>
                <a:cubicBezTo>
                  <a:pt x="19921" y="21159"/>
                  <a:pt x="20201" y="21431"/>
                  <a:pt x="20575" y="21431"/>
                </a:cubicBezTo>
                <a:cubicBezTo>
                  <a:pt x="20949" y="21431"/>
                  <a:pt x="21321" y="21327"/>
                  <a:pt x="21321" y="21327"/>
                </a:cubicBezTo>
                <a:cubicBezTo>
                  <a:pt x="21321" y="21327"/>
                  <a:pt x="21429" y="20957"/>
                  <a:pt x="21429" y="20583"/>
                </a:cubicBezTo>
                <a:cubicBezTo>
                  <a:pt x="21429" y="20209"/>
                  <a:pt x="21158" y="19929"/>
                  <a:pt x="21169" y="19759"/>
                </a:cubicBezTo>
                <a:cubicBezTo>
                  <a:pt x="21180" y="19588"/>
                  <a:pt x="21353" y="19546"/>
                  <a:pt x="21444" y="19300"/>
                </a:cubicBezTo>
                <a:cubicBezTo>
                  <a:pt x="21535" y="19053"/>
                  <a:pt x="21354" y="18754"/>
                  <a:pt x="21354" y="18754"/>
                </a:cubicBezTo>
                <a:cubicBezTo>
                  <a:pt x="21354" y="18754"/>
                  <a:pt x="21108" y="18903"/>
                  <a:pt x="21112" y="18682"/>
                </a:cubicBezTo>
                <a:cubicBezTo>
                  <a:pt x="21116" y="18461"/>
                  <a:pt x="21354" y="18602"/>
                  <a:pt x="21354" y="18602"/>
                </a:cubicBezTo>
                <a:cubicBezTo>
                  <a:pt x="21354" y="18602"/>
                  <a:pt x="21531" y="18381"/>
                  <a:pt x="21429" y="18092"/>
                </a:cubicBezTo>
                <a:cubicBezTo>
                  <a:pt x="21327" y="17802"/>
                  <a:pt x="20938" y="17531"/>
                  <a:pt x="21159" y="17361"/>
                </a:cubicBezTo>
                <a:cubicBezTo>
                  <a:pt x="21380" y="17191"/>
                  <a:pt x="21430" y="16748"/>
                  <a:pt x="21294" y="16493"/>
                </a:cubicBezTo>
                <a:cubicBezTo>
                  <a:pt x="21048" y="16727"/>
                  <a:pt x="20852" y="16510"/>
                  <a:pt x="20852" y="15982"/>
                </a:cubicBezTo>
                <a:cubicBezTo>
                  <a:pt x="20852" y="15455"/>
                  <a:pt x="21294" y="14332"/>
                  <a:pt x="21294" y="12887"/>
                </a:cubicBezTo>
                <a:cubicBezTo>
                  <a:pt x="21294" y="11889"/>
                  <a:pt x="21084" y="11208"/>
                  <a:pt x="20954" y="10736"/>
                </a:cubicBezTo>
                <a:cubicBezTo>
                  <a:pt x="21084" y="10264"/>
                  <a:pt x="21294" y="9581"/>
                  <a:pt x="21294" y="8583"/>
                </a:cubicBezTo>
                <a:cubicBezTo>
                  <a:pt x="21294" y="7138"/>
                  <a:pt x="20852" y="6015"/>
                  <a:pt x="20852" y="5488"/>
                </a:cubicBezTo>
                <a:cubicBezTo>
                  <a:pt x="20852" y="4960"/>
                  <a:pt x="21048" y="4745"/>
                  <a:pt x="21294" y="4979"/>
                </a:cubicBezTo>
                <a:cubicBezTo>
                  <a:pt x="21430" y="4724"/>
                  <a:pt x="21380" y="4281"/>
                  <a:pt x="21159" y="4111"/>
                </a:cubicBezTo>
                <a:cubicBezTo>
                  <a:pt x="20938" y="3941"/>
                  <a:pt x="21327" y="3669"/>
                  <a:pt x="21429" y="3380"/>
                </a:cubicBezTo>
                <a:cubicBezTo>
                  <a:pt x="21531" y="3091"/>
                  <a:pt x="21354" y="2870"/>
                  <a:pt x="21354" y="2870"/>
                </a:cubicBezTo>
                <a:cubicBezTo>
                  <a:pt x="21354" y="2870"/>
                  <a:pt x="21116" y="3009"/>
                  <a:pt x="21112" y="2788"/>
                </a:cubicBezTo>
                <a:cubicBezTo>
                  <a:pt x="21108" y="2567"/>
                  <a:pt x="21354" y="2716"/>
                  <a:pt x="21354" y="2716"/>
                </a:cubicBezTo>
                <a:cubicBezTo>
                  <a:pt x="21354" y="2716"/>
                  <a:pt x="21535" y="2417"/>
                  <a:pt x="21444" y="2170"/>
                </a:cubicBezTo>
                <a:cubicBezTo>
                  <a:pt x="21353" y="1924"/>
                  <a:pt x="21180" y="1883"/>
                  <a:pt x="21169" y="1713"/>
                </a:cubicBezTo>
                <a:cubicBezTo>
                  <a:pt x="21158" y="1543"/>
                  <a:pt x="21429" y="1261"/>
                  <a:pt x="21429" y="887"/>
                </a:cubicBezTo>
                <a:cubicBezTo>
                  <a:pt x="21429" y="513"/>
                  <a:pt x="21321" y="143"/>
                  <a:pt x="21321" y="143"/>
                </a:cubicBezTo>
                <a:cubicBezTo>
                  <a:pt x="21321" y="143"/>
                  <a:pt x="20949" y="39"/>
                  <a:pt x="20575" y="39"/>
                </a:cubicBezTo>
                <a:cubicBezTo>
                  <a:pt x="20201" y="39"/>
                  <a:pt x="19921" y="312"/>
                  <a:pt x="19751" y="301"/>
                </a:cubicBezTo>
                <a:cubicBezTo>
                  <a:pt x="19581" y="290"/>
                  <a:pt x="19540" y="117"/>
                  <a:pt x="19294" y="26"/>
                </a:cubicBezTo>
                <a:cubicBezTo>
                  <a:pt x="19047" y="-65"/>
                  <a:pt x="18748" y="116"/>
                  <a:pt x="18748" y="116"/>
                </a:cubicBezTo>
                <a:cubicBezTo>
                  <a:pt x="18748" y="116"/>
                  <a:pt x="18897" y="362"/>
                  <a:pt x="18676" y="358"/>
                </a:cubicBezTo>
                <a:cubicBezTo>
                  <a:pt x="18455" y="354"/>
                  <a:pt x="18596" y="116"/>
                  <a:pt x="18596" y="116"/>
                </a:cubicBezTo>
                <a:cubicBezTo>
                  <a:pt x="18596" y="116"/>
                  <a:pt x="18374" y="-63"/>
                  <a:pt x="18086" y="39"/>
                </a:cubicBezTo>
                <a:cubicBezTo>
                  <a:pt x="17797" y="141"/>
                  <a:pt x="17527" y="533"/>
                  <a:pt x="17357" y="311"/>
                </a:cubicBezTo>
                <a:cubicBezTo>
                  <a:pt x="17187" y="90"/>
                  <a:pt x="16744" y="40"/>
                  <a:pt x="16489" y="176"/>
                </a:cubicBezTo>
                <a:cubicBezTo>
                  <a:pt x="16723" y="423"/>
                  <a:pt x="16507" y="618"/>
                  <a:pt x="15980" y="618"/>
                </a:cubicBezTo>
                <a:cubicBezTo>
                  <a:pt x="15454" y="618"/>
                  <a:pt x="14333" y="176"/>
                  <a:pt x="12889" y="176"/>
                </a:cubicBezTo>
                <a:cubicBezTo>
                  <a:pt x="11889" y="176"/>
                  <a:pt x="11207" y="388"/>
                  <a:pt x="10735" y="518"/>
                </a:cubicBezTo>
                <a:cubicBezTo>
                  <a:pt x="10263" y="388"/>
                  <a:pt x="9581" y="176"/>
                  <a:pt x="8581" y="176"/>
                </a:cubicBezTo>
                <a:cubicBezTo>
                  <a:pt x="7137" y="176"/>
                  <a:pt x="6016" y="618"/>
                  <a:pt x="5490" y="618"/>
                </a:cubicBezTo>
                <a:cubicBezTo>
                  <a:pt x="4963" y="618"/>
                  <a:pt x="4746" y="423"/>
                  <a:pt x="4979" y="176"/>
                </a:cubicBezTo>
                <a:cubicBezTo>
                  <a:pt x="4724" y="40"/>
                  <a:pt x="4283" y="90"/>
                  <a:pt x="4113" y="311"/>
                </a:cubicBezTo>
                <a:cubicBezTo>
                  <a:pt x="3943" y="533"/>
                  <a:pt x="3671" y="141"/>
                  <a:pt x="3383" y="39"/>
                </a:cubicBezTo>
                <a:cubicBezTo>
                  <a:pt x="3094" y="-63"/>
                  <a:pt x="2874" y="116"/>
                  <a:pt x="2874" y="116"/>
                </a:cubicBezTo>
                <a:cubicBezTo>
                  <a:pt x="2874" y="116"/>
                  <a:pt x="3015" y="354"/>
                  <a:pt x="2794" y="358"/>
                </a:cubicBezTo>
                <a:cubicBezTo>
                  <a:pt x="2573" y="362"/>
                  <a:pt x="2720" y="116"/>
                  <a:pt x="2720" y="116"/>
                </a:cubicBezTo>
                <a:cubicBezTo>
                  <a:pt x="2720" y="116"/>
                  <a:pt x="2553" y="15"/>
                  <a:pt x="2365" y="3"/>
                </a:cubicBezTo>
                <a:close/>
                <a:moveTo>
                  <a:pt x="2665" y="2669"/>
                </a:moveTo>
                <a:lnTo>
                  <a:pt x="18803" y="2669"/>
                </a:lnTo>
                <a:lnTo>
                  <a:pt x="18803" y="8960"/>
                </a:lnTo>
                <a:lnTo>
                  <a:pt x="18803" y="12510"/>
                </a:lnTo>
                <a:lnTo>
                  <a:pt x="18803" y="18802"/>
                </a:lnTo>
                <a:lnTo>
                  <a:pt x="2665" y="18802"/>
                </a:lnTo>
                <a:lnTo>
                  <a:pt x="2665" y="12510"/>
                </a:lnTo>
                <a:lnTo>
                  <a:pt x="2665" y="2669"/>
                </a:lnTo>
                <a:close/>
              </a:path>
            </a:pathLst>
          </a:cu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cxnSp>
        <p:nvCxnSpPr>
          <p:cNvPr id="202" name="Connection Line"/>
          <p:cNvCxnSpPr>
            <a:stCxn id="204" idx="0"/>
            <a:endCxn id="203" idx="0"/>
          </p:cNvCxnSpPr>
          <p:nvPr/>
        </p:nvCxnSpPr>
        <p:spPr>
          <a:xfrm flipV="1">
            <a:off x="5918300" y="5613400"/>
            <a:ext cx="5638700" cy="2662463"/>
          </a:xfrm>
          <a:prstGeom prst="straightConnector1">
            <a:avLst/>
          </a:prstGeom>
          <a:ln w="76200" cap="rnd">
            <a:solidFill>
              <a:schemeClr val="accent2">
                <a:alpha val="64999"/>
              </a:schemeClr>
            </a:solidFill>
            <a:miter lim="400000"/>
            <a:headEnd type="triangle"/>
            <a:tailEnd type="triangle"/>
          </a:ln>
        </p:spPr>
      </p:cxnSp>
      <p:sp>
        <p:nvSpPr>
          <p:cNvPr id="203" name="サイボウ(種族)"/>
          <p:cNvSpPr txBox="1"/>
          <p:nvPr/>
        </p:nvSpPr>
        <p:spPr>
          <a:xfrm>
            <a:off x="10466833" y="5353050"/>
            <a:ext cx="218033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サイボウ(種族)</a:t>
            </a:r>
          </a:p>
        </p:txBody>
      </p:sp>
      <p:sp>
        <p:nvSpPr>
          <p:cNvPr id="204" name="Ornate Frame"/>
          <p:cNvSpPr/>
          <p:nvPr/>
        </p:nvSpPr>
        <p:spPr>
          <a:xfrm>
            <a:off x="5283300" y="7641008"/>
            <a:ext cx="1270001" cy="1269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469" fill="norm" stroke="1" extrusionOk="0">
                <a:moveTo>
                  <a:pt x="2365" y="3"/>
                </a:moveTo>
                <a:cubicBezTo>
                  <a:pt x="2302" y="-1"/>
                  <a:pt x="2238" y="3"/>
                  <a:pt x="2176" y="26"/>
                </a:cubicBezTo>
                <a:cubicBezTo>
                  <a:pt x="1930" y="117"/>
                  <a:pt x="1889" y="290"/>
                  <a:pt x="1719" y="301"/>
                </a:cubicBezTo>
                <a:cubicBezTo>
                  <a:pt x="1549" y="312"/>
                  <a:pt x="1269" y="39"/>
                  <a:pt x="895" y="39"/>
                </a:cubicBezTo>
                <a:cubicBezTo>
                  <a:pt x="521" y="39"/>
                  <a:pt x="148" y="143"/>
                  <a:pt x="148" y="143"/>
                </a:cubicBezTo>
                <a:cubicBezTo>
                  <a:pt x="148" y="143"/>
                  <a:pt x="39" y="513"/>
                  <a:pt x="39" y="887"/>
                </a:cubicBezTo>
                <a:cubicBezTo>
                  <a:pt x="39" y="1261"/>
                  <a:pt x="312" y="1543"/>
                  <a:pt x="301" y="1713"/>
                </a:cubicBezTo>
                <a:cubicBezTo>
                  <a:pt x="290" y="1883"/>
                  <a:pt x="117" y="1924"/>
                  <a:pt x="26" y="2170"/>
                </a:cubicBezTo>
                <a:cubicBezTo>
                  <a:pt x="-65" y="2417"/>
                  <a:pt x="116" y="2716"/>
                  <a:pt x="116" y="2716"/>
                </a:cubicBezTo>
                <a:cubicBezTo>
                  <a:pt x="116" y="2716"/>
                  <a:pt x="362" y="2567"/>
                  <a:pt x="358" y="2788"/>
                </a:cubicBezTo>
                <a:cubicBezTo>
                  <a:pt x="354" y="3009"/>
                  <a:pt x="116" y="2870"/>
                  <a:pt x="116" y="2870"/>
                </a:cubicBezTo>
                <a:cubicBezTo>
                  <a:pt x="116" y="2870"/>
                  <a:pt x="-63" y="3091"/>
                  <a:pt x="39" y="3380"/>
                </a:cubicBezTo>
                <a:cubicBezTo>
                  <a:pt x="141" y="3669"/>
                  <a:pt x="532" y="3941"/>
                  <a:pt x="311" y="4111"/>
                </a:cubicBezTo>
                <a:cubicBezTo>
                  <a:pt x="90" y="4281"/>
                  <a:pt x="40" y="4724"/>
                  <a:pt x="176" y="4979"/>
                </a:cubicBezTo>
                <a:cubicBezTo>
                  <a:pt x="422" y="4745"/>
                  <a:pt x="617" y="4960"/>
                  <a:pt x="617" y="5488"/>
                </a:cubicBezTo>
                <a:cubicBezTo>
                  <a:pt x="617" y="6015"/>
                  <a:pt x="176" y="7138"/>
                  <a:pt x="176" y="8583"/>
                </a:cubicBezTo>
                <a:cubicBezTo>
                  <a:pt x="176" y="9581"/>
                  <a:pt x="386" y="10264"/>
                  <a:pt x="516" y="10736"/>
                </a:cubicBezTo>
                <a:cubicBezTo>
                  <a:pt x="386" y="11208"/>
                  <a:pt x="176" y="11889"/>
                  <a:pt x="176" y="12887"/>
                </a:cubicBezTo>
                <a:cubicBezTo>
                  <a:pt x="176" y="14332"/>
                  <a:pt x="617" y="15455"/>
                  <a:pt x="617" y="15982"/>
                </a:cubicBezTo>
                <a:cubicBezTo>
                  <a:pt x="617" y="16510"/>
                  <a:pt x="422" y="16727"/>
                  <a:pt x="176" y="16493"/>
                </a:cubicBezTo>
                <a:cubicBezTo>
                  <a:pt x="40" y="16748"/>
                  <a:pt x="90" y="17191"/>
                  <a:pt x="311" y="17361"/>
                </a:cubicBezTo>
                <a:cubicBezTo>
                  <a:pt x="532" y="17531"/>
                  <a:pt x="141" y="17802"/>
                  <a:pt x="39" y="18092"/>
                </a:cubicBezTo>
                <a:cubicBezTo>
                  <a:pt x="-63" y="18381"/>
                  <a:pt x="116" y="18602"/>
                  <a:pt x="116" y="18602"/>
                </a:cubicBezTo>
                <a:cubicBezTo>
                  <a:pt x="116" y="18602"/>
                  <a:pt x="354" y="18461"/>
                  <a:pt x="358" y="18682"/>
                </a:cubicBezTo>
                <a:cubicBezTo>
                  <a:pt x="362" y="18903"/>
                  <a:pt x="116" y="18754"/>
                  <a:pt x="116" y="18754"/>
                </a:cubicBezTo>
                <a:cubicBezTo>
                  <a:pt x="116" y="18754"/>
                  <a:pt x="-65" y="19053"/>
                  <a:pt x="26" y="19300"/>
                </a:cubicBezTo>
                <a:cubicBezTo>
                  <a:pt x="117" y="19546"/>
                  <a:pt x="290" y="19588"/>
                  <a:pt x="301" y="19759"/>
                </a:cubicBezTo>
                <a:cubicBezTo>
                  <a:pt x="312" y="19929"/>
                  <a:pt x="39" y="20209"/>
                  <a:pt x="39" y="20583"/>
                </a:cubicBezTo>
                <a:cubicBezTo>
                  <a:pt x="39" y="20957"/>
                  <a:pt x="148" y="21327"/>
                  <a:pt x="148" y="21327"/>
                </a:cubicBezTo>
                <a:cubicBezTo>
                  <a:pt x="148" y="21327"/>
                  <a:pt x="521" y="21431"/>
                  <a:pt x="895" y="21431"/>
                </a:cubicBezTo>
                <a:cubicBezTo>
                  <a:pt x="1269" y="21431"/>
                  <a:pt x="1549" y="21159"/>
                  <a:pt x="1719" y="21170"/>
                </a:cubicBezTo>
                <a:cubicBezTo>
                  <a:pt x="1889" y="21181"/>
                  <a:pt x="1930" y="21353"/>
                  <a:pt x="2176" y="21444"/>
                </a:cubicBezTo>
                <a:cubicBezTo>
                  <a:pt x="2423" y="21535"/>
                  <a:pt x="2720" y="21354"/>
                  <a:pt x="2720" y="21354"/>
                </a:cubicBezTo>
                <a:cubicBezTo>
                  <a:pt x="2720" y="21354"/>
                  <a:pt x="2573" y="21108"/>
                  <a:pt x="2794" y="21112"/>
                </a:cubicBezTo>
                <a:cubicBezTo>
                  <a:pt x="3015" y="21116"/>
                  <a:pt x="2874" y="21354"/>
                  <a:pt x="2874" y="21354"/>
                </a:cubicBezTo>
                <a:cubicBezTo>
                  <a:pt x="2874" y="21354"/>
                  <a:pt x="3094" y="21533"/>
                  <a:pt x="3383" y="21431"/>
                </a:cubicBezTo>
                <a:cubicBezTo>
                  <a:pt x="3671" y="21329"/>
                  <a:pt x="3943" y="20937"/>
                  <a:pt x="4113" y="21159"/>
                </a:cubicBezTo>
                <a:cubicBezTo>
                  <a:pt x="4283" y="21380"/>
                  <a:pt x="4724" y="21431"/>
                  <a:pt x="4979" y="21295"/>
                </a:cubicBezTo>
                <a:cubicBezTo>
                  <a:pt x="4746" y="21049"/>
                  <a:pt x="4963" y="20853"/>
                  <a:pt x="5490" y="20853"/>
                </a:cubicBezTo>
                <a:cubicBezTo>
                  <a:pt x="6016" y="20853"/>
                  <a:pt x="7137" y="21295"/>
                  <a:pt x="8581" y="21295"/>
                </a:cubicBezTo>
                <a:cubicBezTo>
                  <a:pt x="9581" y="21295"/>
                  <a:pt x="10263" y="21082"/>
                  <a:pt x="10735" y="20952"/>
                </a:cubicBezTo>
                <a:cubicBezTo>
                  <a:pt x="11207" y="21082"/>
                  <a:pt x="11889" y="21295"/>
                  <a:pt x="12889" y="21295"/>
                </a:cubicBezTo>
                <a:cubicBezTo>
                  <a:pt x="14333" y="21295"/>
                  <a:pt x="15454" y="20853"/>
                  <a:pt x="15980" y="20853"/>
                </a:cubicBezTo>
                <a:cubicBezTo>
                  <a:pt x="16507" y="20853"/>
                  <a:pt x="16723" y="21049"/>
                  <a:pt x="16489" y="21295"/>
                </a:cubicBezTo>
                <a:cubicBezTo>
                  <a:pt x="16744" y="21432"/>
                  <a:pt x="17187" y="21380"/>
                  <a:pt x="17357" y="21159"/>
                </a:cubicBezTo>
                <a:cubicBezTo>
                  <a:pt x="17527" y="20937"/>
                  <a:pt x="17797" y="21329"/>
                  <a:pt x="18086" y="21431"/>
                </a:cubicBezTo>
                <a:cubicBezTo>
                  <a:pt x="18374" y="21533"/>
                  <a:pt x="18596" y="21354"/>
                  <a:pt x="18596" y="21354"/>
                </a:cubicBezTo>
                <a:cubicBezTo>
                  <a:pt x="18596" y="21354"/>
                  <a:pt x="18455" y="21116"/>
                  <a:pt x="18676" y="21112"/>
                </a:cubicBezTo>
                <a:cubicBezTo>
                  <a:pt x="18897" y="21108"/>
                  <a:pt x="18748" y="21354"/>
                  <a:pt x="18748" y="21354"/>
                </a:cubicBezTo>
                <a:cubicBezTo>
                  <a:pt x="18748" y="21354"/>
                  <a:pt x="19047" y="21535"/>
                  <a:pt x="19294" y="21444"/>
                </a:cubicBezTo>
                <a:cubicBezTo>
                  <a:pt x="19540" y="21353"/>
                  <a:pt x="19581" y="21181"/>
                  <a:pt x="19751" y="21170"/>
                </a:cubicBezTo>
                <a:cubicBezTo>
                  <a:pt x="19921" y="21159"/>
                  <a:pt x="20201" y="21431"/>
                  <a:pt x="20575" y="21431"/>
                </a:cubicBezTo>
                <a:cubicBezTo>
                  <a:pt x="20949" y="21431"/>
                  <a:pt x="21321" y="21327"/>
                  <a:pt x="21321" y="21327"/>
                </a:cubicBezTo>
                <a:cubicBezTo>
                  <a:pt x="21321" y="21327"/>
                  <a:pt x="21429" y="20957"/>
                  <a:pt x="21429" y="20583"/>
                </a:cubicBezTo>
                <a:cubicBezTo>
                  <a:pt x="21429" y="20209"/>
                  <a:pt x="21158" y="19929"/>
                  <a:pt x="21169" y="19759"/>
                </a:cubicBezTo>
                <a:cubicBezTo>
                  <a:pt x="21180" y="19588"/>
                  <a:pt x="21353" y="19546"/>
                  <a:pt x="21444" y="19300"/>
                </a:cubicBezTo>
                <a:cubicBezTo>
                  <a:pt x="21535" y="19053"/>
                  <a:pt x="21354" y="18754"/>
                  <a:pt x="21354" y="18754"/>
                </a:cubicBezTo>
                <a:cubicBezTo>
                  <a:pt x="21354" y="18754"/>
                  <a:pt x="21108" y="18903"/>
                  <a:pt x="21112" y="18682"/>
                </a:cubicBezTo>
                <a:cubicBezTo>
                  <a:pt x="21116" y="18461"/>
                  <a:pt x="21354" y="18602"/>
                  <a:pt x="21354" y="18602"/>
                </a:cubicBezTo>
                <a:cubicBezTo>
                  <a:pt x="21354" y="18602"/>
                  <a:pt x="21531" y="18381"/>
                  <a:pt x="21429" y="18092"/>
                </a:cubicBezTo>
                <a:cubicBezTo>
                  <a:pt x="21327" y="17802"/>
                  <a:pt x="20938" y="17531"/>
                  <a:pt x="21159" y="17361"/>
                </a:cubicBezTo>
                <a:cubicBezTo>
                  <a:pt x="21380" y="17191"/>
                  <a:pt x="21430" y="16748"/>
                  <a:pt x="21294" y="16493"/>
                </a:cubicBezTo>
                <a:cubicBezTo>
                  <a:pt x="21048" y="16727"/>
                  <a:pt x="20852" y="16510"/>
                  <a:pt x="20852" y="15982"/>
                </a:cubicBezTo>
                <a:cubicBezTo>
                  <a:pt x="20852" y="15455"/>
                  <a:pt x="21294" y="14332"/>
                  <a:pt x="21294" y="12887"/>
                </a:cubicBezTo>
                <a:cubicBezTo>
                  <a:pt x="21294" y="11889"/>
                  <a:pt x="21084" y="11208"/>
                  <a:pt x="20954" y="10736"/>
                </a:cubicBezTo>
                <a:cubicBezTo>
                  <a:pt x="21084" y="10264"/>
                  <a:pt x="21294" y="9581"/>
                  <a:pt x="21294" y="8583"/>
                </a:cubicBezTo>
                <a:cubicBezTo>
                  <a:pt x="21294" y="7138"/>
                  <a:pt x="20852" y="6015"/>
                  <a:pt x="20852" y="5488"/>
                </a:cubicBezTo>
                <a:cubicBezTo>
                  <a:pt x="20852" y="4960"/>
                  <a:pt x="21048" y="4745"/>
                  <a:pt x="21294" y="4979"/>
                </a:cubicBezTo>
                <a:cubicBezTo>
                  <a:pt x="21430" y="4724"/>
                  <a:pt x="21380" y="4281"/>
                  <a:pt x="21159" y="4111"/>
                </a:cubicBezTo>
                <a:cubicBezTo>
                  <a:pt x="20938" y="3941"/>
                  <a:pt x="21327" y="3669"/>
                  <a:pt x="21429" y="3380"/>
                </a:cubicBezTo>
                <a:cubicBezTo>
                  <a:pt x="21531" y="3091"/>
                  <a:pt x="21354" y="2870"/>
                  <a:pt x="21354" y="2870"/>
                </a:cubicBezTo>
                <a:cubicBezTo>
                  <a:pt x="21354" y="2870"/>
                  <a:pt x="21116" y="3009"/>
                  <a:pt x="21112" y="2788"/>
                </a:cubicBezTo>
                <a:cubicBezTo>
                  <a:pt x="21108" y="2567"/>
                  <a:pt x="21354" y="2716"/>
                  <a:pt x="21354" y="2716"/>
                </a:cubicBezTo>
                <a:cubicBezTo>
                  <a:pt x="21354" y="2716"/>
                  <a:pt x="21535" y="2417"/>
                  <a:pt x="21444" y="2170"/>
                </a:cubicBezTo>
                <a:cubicBezTo>
                  <a:pt x="21353" y="1924"/>
                  <a:pt x="21180" y="1883"/>
                  <a:pt x="21169" y="1713"/>
                </a:cubicBezTo>
                <a:cubicBezTo>
                  <a:pt x="21158" y="1543"/>
                  <a:pt x="21429" y="1261"/>
                  <a:pt x="21429" y="887"/>
                </a:cubicBezTo>
                <a:cubicBezTo>
                  <a:pt x="21429" y="513"/>
                  <a:pt x="21321" y="143"/>
                  <a:pt x="21321" y="143"/>
                </a:cubicBezTo>
                <a:cubicBezTo>
                  <a:pt x="21321" y="143"/>
                  <a:pt x="20949" y="39"/>
                  <a:pt x="20575" y="39"/>
                </a:cubicBezTo>
                <a:cubicBezTo>
                  <a:pt x="20201" y="39"/>
                  <a:pt x="19921" y="312"/>
                  <a:pt x="19751" y="301"/>
                </a:cubicBezTo>
                <a:cubicBezTo>
                  <a:pt x="19581" y="290"/>
                  <a:pt x="19540" y="117"/>
                  <a:pt x="19294" y="26"/>
                </a:cubicBezTo>
                <a:cubicBezTo>
                  <a:pt x="19047" y="-65"/>
                  <a:pt x="18748" y="116"/>
                  <a:pt x="18748" y="116"/>
                </a:cubicBezTo>
                <a:cubicBezTo>
                  <a:pt x="18748" y="116"/>
                  <a:pt x="18897" y="362"/>
                  <a:pt x="18676" y="358"/>
                </a:cubicBezTo>
                <a:cubicBezTo>
                  <a:pt x="18455" y="354"/>
                  <a:pt x="18596" y="116"/>
                  <a:pt x="18596" y="116"/>
                </a:cubicBezTo>
                <a:cubicBezTo>
                  <a:pt x="18596" y="116"/>
                  <a:pt x="18374" y="-63"/>
                  <a:pt x="18086" y="39"/>
                </a:cubicBezTo>
                <a:cubicBezTo>
                  <a:pt x="17797" y="141"/>
                  <a:pt x="17527" y="533"/>
                  <a:pt x="17357" y="311"/>
                </a:cubicBezTo>
                <a:cubicBezTo>
                  <a:pt x="17187" y="90"/>
                  <a:pt x="16744" y="40"/>
                  <a:pt x="16489" y="176"/>
                </a:cubicBezTo>
                <a:cubicBezTo>
                  <a:pt x="16723" y="423"/>
                  <a:pt x="16507" y="618"/>
                  <a:pt x="15980" y="618"/>
                </a:cubicBezTo>
                <a:cubicBezTo>
                  <a:pt x="15454" y="618"/>
                  <a:pt x="14333" y="176"/>
                  <a:pt x="12889" y="176"/>
                </a:cubicBezTo>
                <a:cubicBezTo>
                  <a:pt x="11889" y="176"/>
                  <a:pt x="11207" y="388"/>
                  <a:pt x="10735" y="518"/>
                </a:cubicBezTo>
                <a:cubicBezTo>
                  <a:pt x="10263" y="388"/>
                  <a:pt x="9581" y="176"/>
                  <a:pt x="8581" y="176"/>
                </a:cubicBezTo>
                <a:cubicBezTo>
                  <a:pt x="7137" y="176"/>
                  <a:pt x="6016" y="618"/>
                  <a:pt x="5490" y="618"/>
                </a:cubicBezTo>
                <a:cubicBezTo>
                  <a:pt x="4963" y="618"/>
                  <a:pt x="4746" y="423"/>
                  <a:pt x="4979" y="176"/>
                </a:cubicBezTo>
                <a:cubicBezTo>
                  <a:pt x="4724" y="40"/>
                  <a:pt x="4283" y="90"/>
                  <a:pt x="4113" y="311"/>
                </a:cubicBezTo>
                <a:cubicBezTo>
                  <a:pt x="3943" y="533"/>
                  <a:pt x="3671" y="141"/>
                  <a:pt x="3383" y="39"/>
                </a:cubicBezTo>
                <a:cubicBezTo>
                  <a:pt x="3094" y="-63"/>
                  <a:pt x="2874" y="116"/>
                  <a:pt x="2874" y="116"/>
                </a:cubicBezTo>
                <a:cubicBezTo>
                  <a:pt x="2874" y="116"/>
                  <a:pt x="3015" y="354"/>
                  <a:pt x="2794" y="358"/>
                </a:cubicBezTo>
                <a:cubicBezTo>
                  <a:pt x="2573" y="362"/>
                  <a:pt x="2720" y="116"/>
                  <a:pt x="2720" y="116"/>
                </a:cubicBezTo>
                <a:cubicBezTo>
                  <a:pt x="2720" y="116"/>
                  <a:pt x="2553" y="15"/>
                  <a:pt x="2365" y="3"/>
                </a:cubicBezTo>
                <a:close/>
                <a:moveTo>
                  <a:pt x="2665" y="2669"/>
                </a:moveTo>
                <a:lnTo>
                  <a:pt x="18803" y="2669"/>
                </a:lnTo>
                <a:lnTo>
                  <a:pt x="18803" y="8960"/>
                </a:lnTo>
                <a:lnTo>
                  <a:pt x="18803" y="12510"/>
                </a:lnTo>
                <a:lnTo>
                  <a:pt x="18803" y="18802"/>
                </a:lnTo>
                <a:lnTo>
                  <a:pt x="2665" y="18802"/>
                </a:lnTo>
                <a:lnTo>
                  <a:pt x="2665" y="12510"/>
                </a:lnTo>
                <a:lnTo>
                  <a:pt x="2665" y="2669"/>
                </a:lnTo>
                <a:close/>
              </a:path>
            </a:pathLst>
          </a:cu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5" name="Moon"/>
          <p:cNvSpPr/>
          <p:nvPr/>
        </p:nvSpPr>
        <p:spPr>
          <a:xfrm>
            <a:off x="12087952" y="7319433"/>
            <a:ext cx="660401" cy="660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800" y="785"/>
                </a:moveTo>
                <a:cubicBezTo>
                  <a:pt x="16322" y="785"/>
                  <a:pt x="20815" y="5278"/>
                  <a:pt x="20815" y="10800"/>
                </a:cubicBezTo>
                <a:cubicBezTo>
                  <a:pt x="20815" y="16322"/>
                  <a:pt x="16322" y="20813"/>
                  <a:pt x="10800" y="20813"/>
                </a:cubicBezTo>
                <a:cubicBezTo>
                  <a:pt x="5278" y="20813"/>
                  <a:pt x="787" y="16322"/>
                  <a:pt x="787" y="10800"/>
                </a:cubicBezTo>
                <a:cubicBezTo>
                  <a:pt x="787" y="5278"/>
                  <a:pt x="5278" y="785"/>
                  <a:pt x="10800" y="785"/>
                </a:cubicBezTo>
                <a:close/>
                <a:moveTo>
                  <a:pt x="14618" y="3330"/>
                </a:moveTo>
                <a:cubicBezTo>
                  <a:pt x="14091" y="3330"/>
                  <a:pt x="13662" y="3758"/>
                  <a:pt x="13662" y="4284"/>
                </a:cubicBezTo>
                <a:cubicBezTo>
                  <a:pt x="13662" y="4811"/>
                  <a:pt x="14091" y="5240"/>
                  <a:pt x="14618" y="5240"/>
                </a:cubicBezTo>
                <a:cubicBezTo>
                  <a:pt x="15144" y="5240"/>
                  <a:pt x="15572" y="4811"/>
                  <a:pt x="15572" y="4284"/>
                </a:cubicBezTo>
                <a:cubicBezTo>
                  <a:pt x="15572" y="3758"/>
                  <a:pt x="15144" y="3330"/>
                  <a:pt x="14618" y="3330"/>
                </a:cubicBezTo>
                <a:close/>
                <a:moveTo>
                  <a:pt x="14618" y="3758"/>
                </a:moveTo>
                <a:cubicBezTo>
                  <a:pt x="14907" y="3758"/>
                  <a:pt x="15142" y="3995"/>
                  <a:pt x="15142" y="4284"/>
                </a:cubicBezTo>
                <a:cubicBezTo>
                  <a:pt x="15142" y="4574"/>
                  <a:pt x="14907" y="4811"/>
                  <a:pt x="14618" y="4811"/>
                </a:cubicBezTo>
                <a:cubicBezTo>
                  <a:pt x="14328" y="4811"/>
                  <a:pt x="14092" y="4574"/>
                  <a:pt x="14092" y="4284"/>
                </a:cubicBezTo>
                <a:cubicBezTo>
                  <a:pt x="14092" y="3995"/>
                  <a:pt x="14328" y="3758"/>
                  <a:pt x="14618" y="3758"/>
                </a:cubicBezTo>
                <a:close/>
                <a:moveTo>
                  <a:pt x="9083" y="4403"/>
                </a:moveTo>
                <a:cubicBezTo>
                  <a:pt x="8152" y="4403"/>
                  <a:pt x="7395" y="5160"/>
                  <a:pt x="7395" y="6091"/>
                </a:cubicBezTo>
                <a:cubicBezTo>
                  <a:pt x="7395" y="7022"/>
                  <a:pt x="8152" y="7779"/>
                  <a:pt x="9083" y="7779"/>
                </a:cubicBezTo>
                <a:cubicBezTo>
                  <a:pt x="10014" y="7779"/>
                  <a:pt x="10771" y="7022"/>
                  <a:pt x="10771" y="6091"/>
                </a:cubicBezTo>
                <a:cubicBezTo>
                  <a:pt x="10771" y="5160"/>
                  <a:pt x="10014" y="4403"/>
                  <a:pt x="9083" y="4403"/>
                </a:cubicBezTo>
                <a:close/>
                <a:moveTo>
                  <a:pt x="9083" y="4833"/>
                </a:moveTo>
                <a:cubicBezTo>
                  <a:pt x="9777" y="4833"/>
                  <a:pt x="10342" y="5397"/>
                  <a:pt x="10342" y="6091"/>
                </a:cubicBezTo>
                <a:cubicBezTo>
                  <a:pt x="10342" y="6785"/>
                  <a:pt x="9777" y="7349"/>
                  <a:pt x="9083" y="7349"/>
                </a:cubicBezTo>
                <a:cubicBezTo>
                  <a:pt x="8389" y="7349"/>
                  <a:pt x="7825" y="6785"/>
                  <a:pt x="7825" y="6091"/>
                </a:cubicBezTo>
                <a:cubicBezTo>
                  <a:pt x="7825" y="5397"/>
                  <a:pt x="8389" y="4833"/>
                  <a:pt x="9083" y="4833"/>
                </a:cubicBezTo>
                <a:close/>
                <a:moveTo>
                  <a:pt x="17669" y="6549"/>
                </a:moveTo>
                <a:cubicBezTo>
                  <a:pt x="16738" y="6549"/>
                  <a:pt x="15981" y="7307"/>
                  <a:pt x="15981" y="8237"/>
                </a:cubicBezTo>
                <a:cubicBezTo>
                  <a:pt x="15981" y="9168"/>
                  <a:pt x="16738" y="9926"/>
                  <a:pt x="17669" y="9926"/>
                </a:cubicBezTo>
                <a:cubicBezTo>
                  <a:pt x="18600" y="9926"/>
                  <a:pt x="19357" y="9168"/>
                  <a:pt x="19357" y="8237"/>
                </a:cubicBezTo>
                <a:cubicBezTo>
                  <a:pt x="19357" y="7307"/>
                  <a:pt x="18600" y="6549"/>
                  <a:pt x="17669" y="6549"/>
                </a:cubicBezTo>
                <a:close/>
                <a:moveTo>
                  <a:pt x="17669" y="6979"/>
                </a:moveTo>
                <a:cubicBezTo>
                  <a:pt x="18363" y="6979"/>
                  <a:pt x="18927" y="7543"/>
                  <a:pt x="18927" y="8237"/>
                </a:cubicBezTo>
                <a:cubicBezTo>
                  <a:pt x="18927" y="8931"/>
                  <a:pt x="18363" y="9496"/>
                  <a:pt x="17669" y="9496"/>
                </a:cubicBezTo>
                <a:cubicBezTo>
                  <a:pt x="16975" y="9496"/>
                  <a:pt x="16411" y="8931"/>
                  <a:pt x="16411" y="8237"/>
                </a:cubicBezTo>
                <a:cubicBezTo>
                  <a:pt x="16411" y="7543"/>
                  <a:pt x="16975" y="6979"/>
                  <a:pt x="17669" y="6979"/>
                </a:cubicBezTo>
                <a:close/>
                <a:moveTo>
                  <a:pt x="12732" y="7260"/>
                </a:moveTo>
                <a:cubicBezTo>
                  <a:pt x="11225" y="7260"/>
                  <a:pt x="10000" y="8486"/>
                  <a:pt x="10000" y="9993"/>
                </a:cubicBezTo>
                <a:cubicBezTo>
                  <a:pt x="10000" y="11500"/>
                  <a:pt x="11225" y="12727"/>
                  <a:pt x="12732" y="12727"/>
                </a:cubicBezTo>
                <a:cubicBezTo>
                  <a:pt x="14239" y="12727"/>
                  <a:pt x="15465" y="11500"/>
                  <a:pt x="15465" y="9993"/>
                </a:cubicBezTo>
                <a:cubicBezTo>
                  <a:pt x="15465" y="8486"/>
                  <a:pt x="14239" y="7260"/>
                  <a:pt x="12732" y="7260"/>
                </a:cubicBezTo>
                <a:close/>
                <a:moveTo>
                  <a:pt x="12732" y="7689"/>
                </a:moveTo>
                <a:cubicBezTo>
                  <a:pt x="14002" y="7689"/>
                  <a:pt x="15035" y="8723"/>
                  <a:pt x="15035" y="9993"/>
                </a:cubicBezTo>
                <a:cubicBezTo>
                  <a:pt x="15035" y="11263"/>
                  <a:pt x="14002" y="12297"/>
                  <a:pt x="12732" y="12297"/>
                </a:cubicBezTo>
                <a:cubicBezTo>
                  <a:pt x="11461" y="12297"/>
                  <a:pt x="10428" y="11263"/>
                  <a:pt x="10428" y="9993"/>
                </a:cubicBezTo>
                <a:cubicBezTo>
                  <a:pt x="10428" y="8723"/>
                  <a:pt x="11461" y="7689"/>
                  <a:pt x="12732" y="7689"/>
                </a:cubicBezTo>
                <a:close/>
                <a:moveTo>
                  <a:pt x="6461" y="8696"/>
                </a:moveTo>
                <a:cubicBezTo>
                  <a:pt x="5833" y="8696"/>
                  <a:pt x="5321" y="9208"/>
                  <a:pt x="5321" y="9836"/>
                </a:cubicBezTo>
                <a:cubicBezTo>
                  <a:pt x="5321" y="10464"/>
                  <a:pt x="5833" y="10974"/>
                  <a:pt x="6461" y="10974"/>
                </a:cubicBezTo>
                <a:cubicBezTo>
                  <a:pt x="7090" y="10974"/>
                  <a:pt x="7600" y="10464"/>
                  <a:pt x="7600" y="9836"/>
                </a:cubicBezTo>
                <a:cubicBezTo>
                  <a:pt x="7600" y="9208"/>
                  <a:pt x="7090" y="8696"/>
                  <a:pt x="6461" y="8696"/>
                </a:cubicBezTo>
                <a:close/>
                <a:moveTo>
                  <a:pt x="6461" y="9125"/>
                </a:moveTo>
                <a:cubicBezTo>
                  <a:pt x="6853" y="9125"/>
                  <a:pt x="7172" y="9444"/>
                  <a:pt x="7172" y="9836"/>
                </a:cubicBezTo>
                <a:cubicBezTo>
                  <a:pt x="7172" y="10228"/>
                  <a:pt x="6853" y="10546"/>
                  <a:pt x="6461" y="10546"/>
                </a:cubicBezTo>
                <a:cubicBezTo>
                  <a:pt x="6070" y="10546"/>
                  <a:pt x="5751" y="10228"/>
                  <a:pt x="5751" y="9836"/>
                </a:cubicBezTo>
                <a:cubicBezTo>
                  <a:pt x="5751" y="9444"/>
                  <a:pt x="6070" y="9125"/>
                  <a:pt x="6461" y="9125"/>
                </a:cubicBezTo>
                <a:close/>
                <a:moveTo>
                  <a:pt x="18266" y="11700"/>
                </a:moveTo>
                <a:cubicBezTo>
                  <a:pt x="17638" y="11700"/>
                  <a:pt x="17126" y="12212"/>
                  <a:pt x="17126" y="12840"/>
                </a:cubicBezTo>
                <a:cubicBezTo>
                  <a:pt x="17126" y="13468"/>
                  <a:pt x="17638" y="13980"/>
                  <a:pt x="18266" y="13980"/>
                </a:cubicBezTo>
                <a:cubicBezTo>
                  <a:pt x="18894" y="13980"/>
                  <a:pt x="19406" y="13468"/>
                  <a:pt x="19406" y="12840"/>
                </a:cubicBezTo>
                <a:cubicBezTo>
                  <a:pt x="19406" y="12212"/>
                  <a:pt x="18895" y="11700"/>
                  <a:pt x="18266" y="11700"/>
                </a:cubicBezTo>
                <a:close/>
                <a:moveTo>
                  <a:pt x="18266" y="12129"/>
                </a:moveTo>
                <a:cubicBezTo>
                  <a:pt x="18658" y="12129"/>
                  <a:pt x="18977" y="12448"/>
                  <a:pt x="18977" y="12840"/>
                </a:cubicBezTo>
                <a:cubicBezTo>
                  <a:pt x="18977" y="13232"/>
                  <a:pt x="18658" y="13550"/>
                  <a:pt x="18266" y="13550"/>
                </a:cubicBezTo>
                <a:cubicBezTo>
                  <a:pt x="17875" y="13550"/>
                  <a:pt x="17556" y="13232"/>
                  <a:pt x="17556" y="12840"/>
                </a:cubicBezTo>
                <a:cubicBezTo>
                  <a:pt x="17556" y="12448"/>
                  <a:pt x="17875" y="12129"/>
                  <a:pt x="18266" y="12129"/>
                </a:cubicBezTo>
                <a:close/>
                <a:moveTo>
                  <a:pt x="4745" y="14445"/>
                </a:moveTo>
                <a:cubicBezTo>
                  <a:pt x="4236" y="14445"/>
                  <a:pt x="3821" y="14858"/>
                  <a:pt x="3821" y="15367"/>
                </a:cubicBezTo>
                <a:cubicBezTo>
                  <a:pt x="3821" y="15876"/>
                  <a:pt x="4236" y="16290"/>
                  <a:pt x="4745" y="16290"/>
                </a:cubicBezTo>
                <a:cubicBezTo>
                  <a:pt x="5253" y="16290"/>
                  <a:pt x="5666" y="15876"/>
                  <a:pt x="5666" y="15367"/>
                </a:cubicBezTo>
                <a:cubicBezTo>
                  <a:pt x="5666" y="14858"/>
                  <a:pt x="5253" y="14445"/>
                  <a:pt x="4745" y="14445"/>
                </a:cubicBezTo>
                <a:close/>
                <a:moveTo>
                  <a:pt x="4745" y="14875"/>
                </a:moveTo>
                <a:cubicBezTo>
                  <a:pt x="5016" y="14875"/>
                  <a:pt x="5237" y="15095"/>
                  <a:pt x="5237" y="15367"/>
                </a:cubicBezTo>
                <a:cubicBezTo>
                  <a:pt x="5237" y="15639"/>
                  <a:pt x="5016" y="15861"/>
                  <a:pt x="4745" y="15861"/>
                </a:cubicBezTo>
                <a:cubicBezTo>
                  <a:pt x="4473" y="15861"/>
                  <a:pt x="4251" y="15639"/>
                  <a:pt x="4251" y="15367"/>
                </a:cubicBezTo>
                <a:cubicBezTo>
                  <a:pt x="4251" y="15095"/>
                  <a:pt x="4473" y="14875"/>
                  <a:pt x="4745" y="14875"/>
                </a:cubicBezTo>
                <a:close/>
                <a:moveTo>
                  <a:pt x="10540" y="15090"/>
                </a:moveTo>
                <a:cubicBezTo>
                  <a:pt x="10031" y="15090"/>
                  <a:pt x="9616" y="15503"/>
                  <a:pt x="9616" y="16011"/>
                </a:cubicBezTo>
                <a:cubicBezTo>
                  <a:pt x="9616" y="16520"/>
                  <a:pt x="10031" y="16933"/>
                  <a:pt x="10540" y="16933"/>
                </a:cubicBezTo>
                <a:cubicBezTo>
                  <a:pt x="11048" y="16933"/>
                  <a:pt x="11461" y="16520"/>
                  <a:pt x="11461" y="16011"/>
                </a:cubicBezTo>
                <a:cubicBezTo>
                  <a:pt x="11461" y="15503"/>
                  <a:pt x="11048" y="15090"/>
                  <a:pt x="10540" y="15090"/>
                </a:cubicBezTo>
                <a:close/>
                <a:moveTo>
                  <a:pt x="10540" y="15517"/>
                </a:moveTo>
                <a:cubicBezTo>
                  <a:pt x="10811" y="15517"/>
                  <a:pt x="11032" y="15739"/>
                  <a:pt x="11032" y="16011"/>
                </a:cubicBezTo>
                <a:cubicBezTo>
                  <a:pt x="11032" y="16283"/>
                  <a:pt x="10811" y="16505"/>
                  <a:pt x="10540" y="16505"/>
                </a:cubicBezTo>
                <a:cubicBezTo>
                  <a:pt x="10268" y="16505"/>
                  <a:pt x="10046" y="16283"/>
                  <a:pt x="10046" y="16011"/>
                </a:cubicBezTo>
                <a:cubicBezTo>
                  <a:pt x="10046" y="15739"/>
                  <a:pt x="10268" y="15517"/>
                  <a:pt x="10540" y="15517"/>
                </a:cubicBezTo>
                <a:close/>
                <a:moveTo>
                  <a:pt x="7963" y="15947"/>
                </a:moveTo>
                <a:cubicBezTo>
                  <a:pt x="7455" y="15947"/>
                  <a:pt x="7042" y="16362"/>
                  <a:pt x="7042" y="16871"/>
                </a:cubicBezTo>
                <a:cubicBezTo>
                  <a:pt x="7042" y="17379"/>
                  <a:pt x="7455" y="17793"/>
                  <a:pt x="7963" y="17793"/>
                </a:cubicBezTo>
                <a:cubicBezTo>
                  <a:pt x="8472" y="17793"/>
                  <a:pt x="8885" y="17379"/>
                  <a:pt x="8885" y="16871"/>
                </a:cubicBezTo>
                <a:cubicBezTo>
                  <a:pt x="8885" y="16362"/>
                  <a:pt x="8472" y="15947"/>
                  <a:pt x="7963" y="15947"/>
                </a:cubicBezTo>
                <a:close/>
                <a:moveTo>
                  <a:pt x="7963" y="16377"/>
                </a:moveTo>
                <a:cubicBezTo>
                  <a:pt x="8235" y="16377"/>
                  <a:pt x="8457" y="16599"/>
                  <a:pt x="8457" y="16871"/>
                </a:cubicBezTo>
                <a:cubicBezTo>
                  <a:pt x="8457" y="17143"/>
                  <a:pt x="8235" y="17363"/>
                  <a:pt x="7963" y="17363"/>
                </a:cubicBezTo>
                <a:cubicBezTo>
                  <a:pt x="7691" y="17363"/>
                  <a:pt x="7470" y="17143"/>
                  <a:pt x="7470" y="16871"/>
                </a:cubicBezTo>
                <a:cubicBezTo>
                  <a:pt x="7470" y="16599"/>
                  <a:pt x="7691" y="16377"/>
                  <a:pt x="7963" y="16377"/>
                </a:cubicBezTo>
                <a:close/>
              </a:path>
            </a:pathLst>
          </a:cu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6" name="Moon"/>
          <p:cNvSpPr/>
          <p:nvPr/>
        </p:nvSpPr>
        <p:spPr>
          <a:xfrm>
            <a:off x="11427552" y="81745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800" y="785"/>
                </a:moveTo>
                <a:cubicBezTo>
                  <a:pt x="16322" y="785"/>
                  <a:pt x="20815" y="5278"/>
                  <a:pt x="20815" y="10800"/>
                </a:cubicBezTo>
                <a:cubicBezTo>
                  <a:pt x="20815" y="16322"/>
                  <a:pt x="16322" y="20813"/>
                  <a:pt x="10800" y="20813"/>
                </a:cubicBezTo>
                <a:cubicBezTo>
                  <a:pt x="5278" y="20813"/>
                  <a:pt x="787" y="16322"/>
                  <a:pt x="787" y="10800"/>
                </a:cubicBezTo>
                <a:cubicBezTo>
                  <a:pt x="787" y="5278"/>
                  <a:pt x="5278" y="785"/>
                  <a:pt x="10800" y="785"/>
                </a:cubicBezTo>
                <a:close/>
                <a:moveTo>
                  <a:pt x="14618" y="3330"/>
                </a:moveTo>
                <a:cubicBezTo>
                  <a:pt x="14091" y="3330"/>
                  <a:pt x="13662" y="3758"/>
                  <a:pt x="13662" y="4284"/>
                </a:cubicBezTo>
                <a:cubicBezTo>
                  <a:pt x="13662" y="4811"/>
                  <a:pt x="14091" y="5240"/>
                  <a:pt x="14618" y="5240"/>
                </a:cubicBezTo>
                <a:cubicBezTo>
                  <a:pt x="15144" y="5240"/>
                  <a:pt x="15572" y="4811"/>
                  <a:pt x="15572" y="4284"/>
                </a:cubicBezTo>
                <a:cubicBezTo>
                  <a:pt x="15572" y="3758"/>
                  <a:pt x="15144" y="3330"/>
                  <a:pt x="14618" y="3330"/>
                </a:cubicBezTo>
                <a:close/>
                <a:moveTo>
                  <a:pt x="14618" y="3758"/>
                </a:moveTo>
                <a:cubicBezTo>
                  <a:pt x="14907" y="3758"/>
                  <a:pt x="15142" y="3995"/>
                  <a:pt x="15142" y="4284"/>
                </a:cubicBezTo>
                <a:cubicBezTo>
                  <a:pt x="15142" y="4574"/>
                  <a:pt x="14907" y="4811"/>
                  <a:pt x="14618" y="4811"/>
                </a:cubicBezTo>
                <a:cubicBezTo>
                  <a:pt x="14328" y="4811"/>
                  <a:pt x="14092" y="4574"/>
                  <a:pt x="14092" y="4284"/>
                </a:cubicBezTo>
                <a:cubicBezTo>
                  <a:pt x="14092" y="3995"/>
                  <a:pt x="14328" y="3758"/>
                  <a:pt x="14618" y="3758"/>
                </a:cubicBezTo>
                <a:close/>
                <a:moveTo>
                  <a:pt x="9083" y="4403"/>
                </a:moveTo>
                <a:cubicBezTo>
                  <a:pt x="8152" y="4403"/>
                  <a:pt x="7395" y="5160"/>
                  <a:pt x="7395" y="6091"/>
                </a:cubicBezTo>
                <a:cubicBezTo>
                  <a:pt x="7395" y="7022"/>
                  <a:pt x="8152" y="7779"/>
                  <a:pt x="9083" y="7779"/>
                </a:cubicBezTo>
                <a:cubicBezTo>
                  <a:pt x="10014" y="7779"/>
                  <a:pt x="10771" y="7022"/>
                  <a:pt x="10771" y="6091"/>
                </a:cubicBezTo>
                <a:cubicBezTo>
                  <a:pt x="10771" y="5160"/>
                  <a:pt x="10014" y="4403"/>
                  <a:pt x="9083" y="4403"/>
                </a:cubicBezTo>
                <a:close/>
                <a:moveTo>
                  <a:pt x="9083" y="4833"/>
                </a:moveTo>
                <a:cubicBezTo>
                  <a:pt x="9777" y="4833"/>
                  <a:pt x="10342" y="5397"/>
                  <a:pt x="10342" y="6091"/>
                </a:cubicBezTo>
                <a:cubicBezTo>
                  <a:pt x="10342" y="6785"/>
                  <a:pt x="9777" y="7349"/>
                  <a:pt x="9083" y="7349"/>
                </a:cubicBezTo>
                <a:cubicBezTo>
                  <a:pt x="8389" y="7349"/>
                  <a:pt x="7825" y="6785"/>
                  <a:pt x="7825" y="6091"/>
                </a:cubicBezTo>
                <a:cubicBezTo>
                  <a:pt x="7825" y="5397"/>
                  <a:pt x="8389" y="4833"/>
                  <a:pt x="9083" y="4833"/>
                </a:cubicBezTo>
                <a:close/>
                <a:moveTo>
                  <a:pt x="17669" y="6549"/>
                </a:moveTo>
                <a:cubicBezTo>
                  <a:pt x="16738" y="6549"/>
                  <a:pt x="15981" y="7307"/>
                  <a:pt x="15981" y="8237"/>
                </a:cubicBezTo>
                <a:cubicBezTo>
                  <a:pt x="15981" y="9168"/>
                  <a:pt x="16738" y="9926"/>
                  <a:pt x="17669" y="9926"/>
                </a:cubicBezTo>
                <a:cubicBezTo>
                  <a:pt x="18600" y="9926"/>
                  <a:pt x="19357" y="9168"/>
                  <a:pt x="19357" y="8237"/>
                </a:cubicBezTo>
                <a:cubicBezTo>
                  <a:pt x="19357" y="7307"/>
                  <a:pt x="18600" y="6549"/>
                  <a:pt x="17669" y="6549"/>
                </a:cubicBezTo>
                <a:close/>
                <a:moveTo>
                  <a:pt x="17669" y="6979"/>
                </a:moveTo>
                <a:cubicBezTo>
                  <a:pt x="18363" y="6979"/>
                  <a:pt x="18927" y="7543"/>
                  <a:pt x="18927" y="8237"/>
                </a:cubicBezTo>
                <a:cubicBezTo>
                  <a:pt x="18927" y="8931"/>
                  <a:pt x="18363" y="9496"/>
                  <a:pt x="17669" y="9496"/>
                </a:cubicBezTo>
                <a:cubicBezTo>
                  <a:pt x="16975" y="9496"/>
                  <a:pt x="16411" y="8931"/>
                  <a:pt x="16411" y="8237"/>
                </a:cubicBezTo>
                <a:cubicBezTo>
                  <a:pt x="16411" y="7543"/>
                  <a:pt x="16975" y="6979"/>
                  <a:pt x="17669" y="6979"/>
                </a:cubicBezTo>
                <a:close/>
                <a:moveTo>
                  <a:pt x="12732" y="7260"/>
                </a:moveTo>
                <a:cubicBezTo>
                  <a:pt x="11225" y="7260"/>
                  <a:pt x="10000" y="8486"/>
                  <a:pt x="10000" y="9993"/>
                </a:cubicBezTo>
                <a:cubicBezTo>
                  <a:pt x="10000" y="11500"/>
                  <a:pt x="11225" y="12727"/>
                  <a:pt x="12732" y="12727"/>
                </a:cubicBezTo>
                <a:cubicBezTo>
                  <a:pt x="14239" y="12727"/>
                  <a:pt x="15465" y="11500"/>
                  <a:pt x="15465" y="9993"/>
                </a:cubicBezTo>
                <a:cubicBezTo>
                  <a:pt x="15465" y="8486"/>
                  <a:pt x="14239" y="7260"/>
                  <a:pt x="12732" y="7260"/>
                </a:cubicBezTo>
                <a:close/>
                <a:moveTo>
                  <a:pt x="12732" y="7689"/>
                </a:moveTo>
                <a:cubicBezTo>
                  <a:pt x="14002" y="7689"/>
                  <a:pt x="15035" y="8723"/>
                  <a:pt x="15035" y="9993"/>
                </a:cubicBezTo>
                <a:cubicBezTo>
                  <a:pt x="15035" y="11263"/>
                  <a:pt x="14002" y="12297"/>
                  <a:pt x="12732" y="12297"/>
                </a:cubicBezTo>
                <a:cubicBezTo>
                  <a:pt x="11461" y="12297"/>
                  <a:pt x="10428" y="11263"/>
                  <a:pt x="10428" y="9993"/>
                </a:cubicBezTo>
                <a:cubicBezTo>
                  <a:pt x="10428" y="8723"/>
                  <a:pt x="11461" y="7689"/>
                  <a:pt x="12732" y="7689"/>
                </a:cubicBezTo>
                <a:close/>
                <a:moveTo>
                  <a:pt x="6461" y="8696"/>
                </a:moveTo>
                <a:cubicBezTo>
                  <a:pt x="5833" y="8696"/>
                  <a:pt x="5321" y="9208"/>
                  <a:pt x="5321" y="9836"/>
                </a:cubicBezTo>
                <a:cubicBezTo>
                  <a:pt x="5321" y="10464"/>
                  <a:pt x="5833" y="10974"/>
                  <a:pt x="6461" y="10974"/>
                </a:cubicBezTo>
                <a:cubicBezTo>
                  <a:pt x="7090" y="10974"/>
                  <a:pt x="7600" y="10464"/>
                  <a:pt x="7600" y="9836"/>
                </a:cubicBezTo>
                <a:cubicBezTo>
                  <a:pt x="7600" y="9208"/>
                  <a:pt x="7090" y="8696"/>
                  <a:pt x="6461" y="8696"/>
                </a:cubicBezTo>
                <a:close/>
                <a:moveTo>
                  <a:pt x="6461" y="9125"/>
                </a:moveTo>
                <a:cubicBezTo>
                  <a:pt x="6853" y="9125"/>
                  <a:pt x="7172" y="9444"/>
                  <a:pt x="7172" y="9836"/>
                </a:cubicBezTo>
                <a:cubicBezTo>
                  <a:pt x="7172" y="10228"/>
                  <a:pt x="6853" y="10546"/>
                  <a:pt x="6461" y="10546"/>
                </a:cubicBezTo>
                <a:cubicBezTo>
                  <a:pt x="6070" y="10546"/>
                  <a:pt x="5751" y="10228"/>
                  <a:pt x="5751" y="9836"/>
                </a:cubicBezTo>
                <a:cubicBezTo>
                  <a:pt x="5751" y="9444"/>
                  <a:pt x="6070" y="9125"/>
                  <a:pt x="6461" y="9125"/>
                </a:cubicBezTo>
                <a:close/>
                <a:moveTo>
                  <a:pt x="18266" y="11700"/>
                </a:moveTo>
                <a:cubicBezTo>
                  <a:pt x="17638" y="11700"/>
                  <a:pt x="17126" y="12212"/>
                  <a:pt x="17126" y="12840"/>
                </a:cubicBezTo>
                <a:cubicBezTo>
                  <a:pt x="17126" y="13468"/>
                  <a:pt x="17638" y="13980"/>
                  <a:pt x="18266" y="13980"/>
                </a:cubicBezTo>
                <a:cubicBezTo>
                  <a:pt x="18894" y="13980"/>
                  <a:pt x="19406" y="13468"/>
                  <a:pt x="19406" y="12840"/>
                </a:cubicBezTo>
                <a:cubicBezTo>
                  <a:pt x="19406" y="12212"/>
                  <a:pt x="18895" y="11700"/>
                  <a:pt x="18266" y="11700"/>
                </a:cubicBezTo>
                <a:close/>
                <a:moveTo>
                  <a:pt x="18266" y="12129"/>
                </a:moveTo>
                <a:cubicBezTo>
                  <a:pt x="18658" y="12129"/>
                  <a:pt x="18977" y="12448"/>
                  <a:pt x="18977" y="12840"/>
                </a:cubicBezTo>
                <a:cubicBezTo>
                  <a:pt x="18977" y="13232"/>
                  <a:pt x="18658" y="13550"/>
                  <a:pt x="18266" y="13550"/>
                </a:cubicBezTo>
                <a:cubicBezTo>
                  <a:pt x="17875" y="13550"/>
                  <a:pt x="17556" y="13232"/>
                  <a:pt x="17556" y="12840"/>
                </a:cubicBezTo>
                <a:cubicBezTo>
                  <a:pt x="17556" y="12448"/>
                  <a:pt x="17875" y="12129"/>
                  <a:pt x="18266" y="12129"/>
                </a:cubicBezTo>
                <a:close/>
                <a:moveTo>
                  <a:pt x="4745" y="14445"/>
                </a:moveTo>
                <a:cubicBezTo>
                  <a:pt x="4236" y="14445"/>
                  <a:pt x="3821" y="14858"/>
                  <a:pt x="3821" y="15367"/>
                </a:cubicBezTo>
                <a:cubicBezTo>
                  <a:pt x="3821" y="15876"/>
                  <a:pt x="4236" y="16290"/>
                  <a:pt x="4745" y="16290"/>
                </a:cubicBezTo>
                <a:cubicBezTo>
                  <a:pt x="5253" y="16290"/>
                  <a:pt x="5666" y="15876"/>
                  <a:pt x="5666" y="15367"/>
                </a:cubicBezTo>
                <a:cubicBezTo>
                  <a:pt x="5666" y="14858"/>
                  <a:pt x="5253" y="14445"/>
                  <a:pt x="4745" y="14445"/>
                </a:cubicBezTo>
                <a:close/>
                <a:moveTo>
                  <a:pt x="4745" y="14875"/>
                </a:moveTo>
                <a:cubicBezTo>
                  <a:pt x="5016" y="14875"/>
                  <a:pt x="5237" y="15095"/>
                  <a:pt x="5237" y="15367"/>
                </a:cubicBezTo>
                <a:cubicBezTo>
                  <a:pt x="5237" y="15639"/>
                  <a:pt x="5016" y="15861"/>
                  <a:pt x="4745" y="15861"/>
                </a:cubicBezTo>
                <a:cubicBezTo>
                  <a:pt x="4473" y="15861"/>
                  <a:pt x="4251" y="15639"/>
                  <a:pt x="4251" y="15367"/>
                </a:cubicBezTo>
                <a:cubicBezTo>
                  <a:pt x="4251" y="15095"/>
                  <a:pt x="4473" y="14875"/>
                  <a:pt x="4745" y="14875"/>
                </a:cubicBezTo>
                <a:close/>
                <a:moveTo>
                  <a:pt x="10540" y="15090"/>
                </a:moveTo>
                <a:cubicBezTo>
                  <a:pt x="10031" y="15090"/>
                  <a:pt x="9616" y="15503"/>
                  <a:pt x="9616" y="16011"/>
                </a:cubicBezTo>
                <a:cubicBezTo>
                  <a:pt x="9616" y="16520"/>
                  <a:pt x="10031" y="16933"/>
                  <a:pt x="10540" y="16933"/>
                </a:cubicBezTo>
                <a:cubicBezTo>
                  <a:pt x="11048" y="16933"/>
                  <a:pt x="11461" y="16520"/>
                  <a:pt x="11461" y="16011"/>
                </a:cubicBezTo>
                <a:cubicBezTo>
                  <a:pt x="11461" y="15503"/>
                  <a:pt x="11048" y="15090"/>
                  <a:pt x="10540" y="15090"/>
                </a:cubicBezTo>
                <a:close/>
                <a:moveTo>
                  <a:pt x="10540" y="15517"/>
                </a:moveTo>
                <a:cubicBezTo>
                  <a:pt x="10811" y="15517"/>
                  <a:pt x="11032" y="15739"/>
                  <a:pt x="11032" y="16011"/>
                </a:cubicBezTo>
                <a:cubicBezTo>
                  <a:pt x="11032" y="16283"/>
                  <a:pt x="10811" y="16505"/>
                  <a:pt x="10540" y="16505"/>
                </a:cubicBezTo>
                <a:cubicBezTo>
                  <a:pt x="10268" y="16505"/>
                  <a:pt x="10046" y="16283"/>
                  <a:pt x="10046" y="16011"/>
                </a:cubicBezTo>
                <a:cubicBezTo>
                  <a:pt x="10046" y="15739"/>
                  <a:pt x="10268" y="15517"/>
                  <a:pt x="10540" y="15517"/>
                </a:cubicBezTo>
                <a:close/>
                <a:moveTo>
                  <a:pt x="7963" y="15947"/>
                </a:moveTo>
                <a:cubicBezTo>
                  <a:pt x="7455" y="15947"/>
                  <a:pt x="7042" y="16362"/>
                  <a:pt x="7042" y="16871"/>
                </a:cubicBezTo>
                <a:cubicBezTo>
                  <a:pt x="7042" y="17379"/>
                  <a:pt x="7455" y="17793"/>
                  <a:pt x="7963" y="17793"/>
                </a:cubicBezTo>
                <a:cubicBezTo>
                  <a:pt x="8472" y="17793"/>
                  <a:pt x="8885" y="17379"/>
                  <a:pt x="8885" y="16871"/>
                </a:cubicBezTo>
                <a:cubicBezTo>
                  <a:pt x="8885" y="16362"/>
                  <a:pt x="8472" y="15947"/>
                  <a:pt x="7963" y="15947"/>
                </a:cubicBezTo>
                <a:close/>
                <a:moveTo>
                  <a:pt x="7963" y="16377"/>
                </a:moveTo>
                <a:cubicBezTo>
                  <a:pt x="8235" y="16377"/>
                  <a:pt x="8457" y="16599"/>
                  <a:pt x="8457" y="16871"/>
                </a:cubicBezTo>
                <a:cubicBezTo>
                  <a:pt x="8457" y="17143"/>
                  <a:pt x="8235" y="17363"/>
                  <a:pt x="7963" y="17363"/>
                </a:cubicBezTo>
                <a:cubicBezTo>
                  <a:pt x="7691" y="17363"/>
                  <a:pt x="7470" y="17143"/>
                  <a:pt x="7470" y="16871"/>
                </a:cubicBezTo>
                <a:cubicBezTo>
                  <a:pt x="7470" y="16599"/>
                  <a:pt x="7691" y="16377"/>
                  <a:pt x="7963" y="16377"/>
                </a:cubicBezTo>
                <a:close/>
              </a:path>
            </a:pathLst>
          </a:cu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7" name="Moon"/>
          <p:cNvSpPr/>
          <p:nvPr/>
        </p:nvSpPr>
        <p:spPr>
          <a:xfrm>
            <a:off x="10504685" y="8834966"/>
            <a:ext cx="660401" cy="660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800" y="785"/>
                </a:moveTo>
                <a:cubicBezTo>
                  <a:pt x="16322" y="785"/>
                  <a:pt x="20815" y="5278"/>
                  <a:pt x="20815" y="10800"/>
                </a:cubicBezTo>
                <a:cubicBezTo>
                  <a:pt x="20815" y="16322"/>
                  <a:pt x="16322" y="20813"/>
                  <a:pt x="10800" y="20813"/>
                </a:cubicBezTo>
                <a:cubicBezTo>
                  <a:pt x="5278" y="20813"/>
                  <a:pt x="787" y="16322"/>
                  <a:pt x="787" y="10800"/>
                </a:cubicBezTo>
                <a:cubicBezTo>
                  <a:pt x="787" y="5278"/>
                  <a:pt x="5278" y="785"/>
                  <a:pt x="10800" y="785"/>
                </a:cubicBezTo>
                <a:close/>
                <a:moveTo>
                  <a:pt x="14618" y="3330"/>
                </a:moveTo>
                <a:cubicBezTo>
                  <a:pt x="14091" y="3330"/>
                  <a:pt x="13662" y="3758"/>
                  <a:pt x="13662" y="4284"/>
                </a:cubicBezTo>
                <a:cubicBezTo>
                  <a:pt x="13662" y="4811"/>
                  <a:pt x="14091" y="5240"/>
                  <a:pt x="14618" y="5240"/>
                </a:cubicBezTo>
                <a:cubicBezTo>
                  <a:pt x="15144" y="5240"/>
                  <a:pt x="15572" y="4811"/>
                  <a:pt x="15572" y="4284"/>
                </a:cubicBezTo>
                <a:cubicBezTo>
                  <a:pt x="15572" y="3758"/>
                  <a:pt x="15144" y="3330"/>
                  <a:pt x="14618" y="3330"/>
                </a:cubicBezTo>
                <a:close/>
                <a:moveTo>
                  <a:pt x="14618" y="3758"/>
                </a:moveTo>
                <a:cubicBezTo>
                  <a:pt x="14907" y="3758"/>
                  <a:pt x="15142" y="3995"/>
                  <a:pt x="15142" y="4284"/>
                </a:cubicBezTo>
                <a:cubicBezTo>
                  <a:pt x="15142" y="4574"/>
                  <a:pt x="14907" y="4811"/>
                  <a:pt x="14618" y="4811"/>
                </a:cubicBezTo>
                <a:cubicBezTo>
                  <a:pt x="14328" y="4811"/>
                  <a:pt x="14092" y="4574"/>
                  <a:pt x="14092" y="4284"/>
                </a:cubicBezTo>
                <a:cubicBezTo>
                  <a:pt x="14092" y="3995"/>
                  <a:pt x="14328" y="3758"/>
                  <a:pt x="14618" y="3758"/>
                </a:cubicBezTo>
                <a:close/>
                <a:moveTo>
                  <a:pt x="9083" y="4403"/>
                </a:moveTo>
                <a:cubicBezTo>
                  <a:pt x="8152" y="4403"/>
                  <a:pt x="7395" y="5160"/>
                  <a:pt x="7395" y="6091"/>
                </a:cubicBezTo>
                <a:cubicBezTo>
                  <a:pt x="7395" y="7022"/>
                  <a:pt x="8152" y="7779"/>
                  <a:pt x="9083" y="7779"/>
                </a:cubicBezTo>
                <a:cubicBezTo>
                  <a:pt x="10014" y="7779"/>
                  <a:pt x="10771" y="7022"/>
                  <a:pt x="10771" y="6091"/>
                </a:cubicBezTo>
                <a:cubicBezTo>
                  <a:pt x="10771" y="5160"/>
                  <a:pt x="10014" y="4403"/>
                  <a:pt x="9083" y="4403"/>
                </a:cubicBezTo>
                <a:close/>
                <a:moveTo>
                  <a:pt x="9083" y="4833"/>
                </a:moveTo>
                <a:cubicBezTo>
                  <a:pt x="9777" y="4833"/>
                  <a:pt x="10342" y="5397"/>
                  <a:pt x="10342" y="6091"/>
                </a:cubicBezTo>
                <a:cubicBezTo>
                  <a:pt x="10342" y="6785"/>
                  <a:pt x="9777" y="7349"/>
                  <a:pt x="9083" y="7349"/>
                </a:cubicBezTo>
                <a:cubicBezTo>
                  <a:pt x="8389" y="7349"/>
                  <a:pt x="7825" y="6785"/>
                  <a:pt x="7825" y="6091"/>
                </a:cubicBezTo>
                <a:cubicBezTo>
                  <a:pt x="7825" y="5397"/>
                  <a:pt x="8389" y="4833"/>
                  <a:pt x="9083" y="4833"/>
                </a:cubicBezTo>
                <a:close/>
                <a:moveTo>
                  <a:pt x="17669" y="6549"/>
                </a:moveTo>
                <a:cubicBezTo>
                  <a:pt x="16738" y="6549"/>
                  <a:pt x="15981" y="7307"/>
                  <a:pt x="15981" y="8237"/>
                </a:cubicBezTo>
                <a:cubicBezTo>
                  <a:pt x="15981" y="9168"/>
                  <a:pt x="16738" y="9926"/>
                  <a:pt x="17669" y="9926"/>
                </a:cubicBezTo>
                <a:cubicBezTo>
                  <a:pt x="18600" y="9926"/>
                  <a:pt x="19357" y="9168"/>
                  <a:pt x="19357" y="8237"/>
                </a:cubicBezTo>
                <a:cubicBezTo>
                  <a:pt x="19357" y="7307"/>
                  <a:pt x="18600" y="6549"/>
                  <a:pt x="17669" y="6549"/>
                </a:cubicBezTo>
                <a:close/>
                <a:moveTo>
                  <a:pt x="17669" y="6979"/>
                </a:moveTo>
                <a:cubicBezTo>
                  <a:pt x="18363" y="6979"/>
                  <a:pt x="18927" y="7543"/>
                  <a:pt x="18927" y="8237"/>
                </a:cubicBezTo>
                <a:cubicBezTo>
                  <a:pt x="18927" y="8931"/>
                  <a:pt x="18363" y="9496"/>
                  <a:pt x="17669" y="9496"/>
                </a:cubicBezTo>
                <a:cubicBezTo>
                  <a:pt x="16975" y="9496"/>
                  <a:pt x="16411" y="8931"/>
                  <a:pt x="16411" y="8237"/>
                </a:cubicBezTo>
                <a:cubicBezTo>
                  <a:pt x="16411" y="7543"/>
                  <a:pt x="16975" y="6979"/>
                  <a:pt x="17669" y="6979"/>
                </a:cubicBezTo>
                <a:close/>
                <a:moveTo>
                  <a:pt x="12732" y="7260"/>
                </a:moveTo>
                <a:cubicBezTo>
                  <a:pt x="11225" y="7260"/>
                  <a:pt x="10000" y="8486"/>
                  <a:pt x="10000" y="9993"/>
                </a:cubicBezTo>
                <a:cubicBezTo>
                  <a:pt x="10000" y="11500"/>
                  <a:pt x="11225" y="12727"/>
                  <a:pt x="12732" y="12727"/>
                </a:cubicBezTo>
                <a:cubicBezTo>
                  <a:pt x="14239" y="12727"/>
                  <a:pt x="15465" y="11500"/>
                  <a:pt x="15465" y="9993"/>
                </a:cubicBezTo>
                <a:cubicBezTo>
                  <a:pt x="15465" y="8486"/>
                  <a:pt x="14239" y="7260"/>
                  <a:pt x="12732" y="7260"/>
                </a:cubicBezTo>
                <a:close/>
                <a:moveTo>
                  <a:pt x="12732" y="7689"/>
                </a:moveTo>
                <a:cubicBezTo>
                  <a:pt x="14002" y="7689"/>
                  <a:pt x="15035" y="8723"/>
                  <a:pt x="15035" y="9993"/>
                </a:cubicBezTo>
                <a:cubicBezTo>
                  <a:pt x="15035" y="11263"/>
                  <a:pt x="14002" y="12297"/>
                  <a:pt x="12732" y="12297"/>
                </a:cubicBezTo>
                <a:cubicBezTo>
                  <a:pt x="11461" y="12297"/>
                  <a:pt x="10428" y="11263"/>
                  <a:pt x="10428" y="9993"/>
                </a:cubicBezTo>
                <a:cubicBezTo>
                  <a:pt x="10428" y="8723"/>
                  <a:pt x="11461" y="7689"/>
                  <a:pt x="12732" y="7689"/>
                </a:cubicBezTo>
                <a:close/>
                <a:moveTo>
                  <a:pt x="6461" y="8696"/>
                </a:moveTo>
                <a:cubicBezTo>
                  <a:pt x="5833" y="8696"/>
                  <a:pt x="5321" y="9208"/>
                  <a:pt x="5321" y="9836"/>
                </a:cubicBezTo>
                <a:cubicBezTo>
                  <a:pt x="5321" y="10464"/>
                  <a:pt x="5833" y="10974"/>
                  <a:pt x="6461" y="10974"/>
                </a:cubicBezTo>
                <a:cubicBezTo>
                  <a:pt x="7090" y="10974"/>
                  <a:pt x="7600" y="10464"/>
                  <a:pt x="7600" y="9836"/>
                </a:cubicBezTo>
                <a:cubicBezTo>
                  <a:pt x="7600" y="9208"/>
                  <a:pt x="7090" y="8696"/>
                  <a:pt x="6461" y="8696"/>
                </a:cubicBezTo>
                <a:close/>
                <a:moveTo>
                  <a:pt x="6461" y="9125"/>
                </a:moveTo>
                <a:cubicBezTo>
                  <a:pt x="6853" y="9125"/>
                  <a:pt x="7172" y="9444"/>
                  <a:pt x="7172" y="9836"/>
                </a:cubicBezTo>
                <a:cubicBezTo>
                  <a:pt x="7172" y="10228"/>
                  <a:pt x="6853" y="10546"/>
                  <a:pt x="6461" y="10546"/>
                </a:cubicBezTo>
                <a:cubicBezTo>
                  <a:pt x="6070" y="10546"/>
                  <a:pt x="5751" y="10228"/>
                  <a:pt x="5751" y="9836"/>
                </a:cubicBezTo>
                <a:cubicBezTo>
                  <a:pt x="5751" y="9444"/>
                  <a:pt x="6070" y="9125"/>
                  <a:pt x="6461" y="9125"/>
                </a:cubicBezTo>
                <a:close/>
                <a:moveTo>
                  <a:pt x="18266" y="11700"/>
                </a:moveTo>
                <a:cubicBezTo>
                  <a:pt x="17638" y="11700"/>
                  <a:pt x="17126" y="12212"/>
                  <a:pt x="17126" y="12840"/>
                </a:cubicBezTo>
                <a:cubicBezTo>
                  <a:pt x="17126" y="13468"/>
                  <a:pt x="17638" y="13980"/>
                  <a:pt x="18266" y="13980"/>
                </a:cubicBezTo>
                <a:cubicBezTo>
                  <a:pt x="18894" y="13980"/>
                  <a:pt x="19406" y="13468"/>
                  <a:pt x="19406" y="12840"/>
                </a:cubicBezTo>
                <a:cubicBezTo>
                  <a:pt x="19406" y="12212"/>
                  <a:pt x="18895" y="11700"/>
                  <a:pt x="18266" y="11700"/>
                </a:cubicBezTo>
                <a:close/>
                <a:moveTo>
                  <a:pt x="18266" y="12129"/>
                </a:moveTo>
                <a:cubicBezTo>
                  <a:pt x="18658" y="12129"/>
                  <a:pt x="18977" y="12448"/>
                  <a:pt x="18977" y="12840"/>
                </a:cubicBezTo>
                <a:cubicBezTo>
                  <a:pt x="18977" y="13232"/>
                  <a:pt x="18658" y="13550"/>
                  <a:pt x="18266" y="13550"/>
                </a:cubicBezTo>
                <a:cubicBezTo>
                  <a:pt x="17875" y="13550"/>
                  <a:pt x="17556" y="13232"/>
                  <a:pt x="17556" y="12840"/>
                </a:cubicBezTo>
                <a:cubicBezTo>
                  <a:pt x="17556" y="12448"/>
                  <a:pt x="17875" y="12129"/>
                  <a:pt x="18266" y="12129"/>
                </a:cubicBezTo>
                <a:close/>
                <a:moveTo>
                  <a:pt x="4745" y="14445"/>
                </a:moveTo>
                <a:cubicBezTo>
                  <a:pt x="4236" y="14445"/>
                  <a:pt x="3821" y="14858"/>
                  <a:pt x="3821" y="15367"/>
                </a:cubicBezTo>
                <a:cubicBezTo>
                  <a:pt x="3821" y="15876"/>
                  <a:pt x="4236" y="16290"/>
                  <a:pt x="4745" y="16290"/>
                </a:cubicBezTo>
                <a:cubicBezTo>
                  <a:pt x="5253" y="16290"/>
                  <a:pt x="5666" y="15876"/>
                  <a:pt x="5666" y="15367"/>
                </a:cubicBezTo>
                <a:cubicBezTo>
                  <a:pt x="5666" y="14858"/>
                  <a:pt x="5253" y="14445"/>
                  <a:pt x="4745" y="14445"/>
                </a:cubicBezTo>
                <a:close/>
                <a:moveTo>
                  <a:pt x="4745" y="14875"/>
                </a:moveTo>
                <a:cubicBezTo>
                  <a:pt x="5016" y="14875"/>
                  <a:pt x="5237" y="15095"/>
                  <a:pt x="5237" y="15367"/>
                </a:cubicBezTo>
                <a:cubicBezTo>
                  <a:pt x="5237" y="15639"/>
                  <a:pt x="5016" y="15861"/>
                  <a:pt x="4745" y="15861"/>
                </a:cubicBezTo>
                <a:cubicBezTo>
                  <a:pt x="4473" y="15861"/>
                  <a:pt x="4251" y="15639"/>
                  <a:pt x="4251" y="15367"/>
                </a:cubicBezTo>
                <a:cubicBezTo>
                  <a:pt x="4251" y="15095"/>
                  <a:pt x="4473" y="14875"/>
                  <a:pt x="4745" y="14875"/>
                </a:cubicBezTo>
                <a:close/>
                <a:moveTo>
                  <a:pt x="10540" y="15090"/>
                </a:moveTo>
                <a:cubicBezTo>
                  <a:pt x="10031" y="15090"/>
                  <a:pt x="9616" y="15503"/>
                  <a:pt x="9616" y="16011"/>
                </a:cubicBezTo>
                <a:cubicBezTo>
                  <a:pt x="9616" y="16520"/>
                  <a:pt x="10031" y="16933"/>
                  <a:pt x="10540" y="16933"/>
                </a:cubicBezTo>
                <a:cubicBezTo>
                  <a:pt x="11048" y="16933"/>
                  <a:pt x="11461" y="16520"/>
                  <a:pt x="11461" y="16011"/>
                </a:cubicBezTo>
                <a:cubicBezTo>
                  <a:pt x="11461" y="15503"/>
                  <a:pt x="11048" y="15090"/>
                  <a:pt x="10540" y="15090"/>
                </a:cubicBezTo>
                <a:close/>
                <a:moveTo>
                  <a:pt x="10540" y="15517"/>
                </a:moveTo>
                <a:cubicBezTo>
                  <a:pt x="10811" y="15517"/>
                  <a:pt x="11032" y="15739"/>
                  <a:pt x="11032" y="16011"/>
                </a:cubicBezTo>
                <a:cubicBezTo>
                  <a:pt x="11032" y="16283"/>
                  <a:pt x="10811" y="16505"/>
                  <a:pt x="10540" y="16505"/>
                </a:cubicBezTo>
                <a:cubicBezTo>
                  <a:pt x="10268" y="16505"/>
                  <a:pt x="10046" y="16283"/>
                  <a:pt x="10046" y="16011"/>
                </a:cubicBezTo>
                <a:cubicBezTo>
                  <a:pt x="10046" y="15739"/>
                  <a:pt x="10268" y="15517"/>
                  <a:pt x="10540" y="15517"/>
                </a:cubicBezTo>
                <a:close/>
                <a:moveTo>
                  <a:pt x="7963" y="15947"/>
                </a:moveTo>
                <a:cubicBezTo>
                  <a:pt x="7455" y="15947"/>
                  <a:pt x="7042" y="16362"/>
                  <a:pt x="7042" y="16871"/>
                </a:cubicBezTo>
                <a:cubicBezTo>
                  <a:pt x="7042" y="17379"/>
                  <a:pt x="7455" y="17793"/>
                  <a:pt x="7963" y="17793"/>
                </a:cubicBezTo>
                <a:cubicBezTo>
                  <a:pt x="8472" y="17793"/>
                  <a:pt x="8885" y="17379"/>
                  <a:pt x="8885" y="16871"/>
                </a:cubicBezTo>
                <a:cubicBezTo>
                  <a:pt x="8885" y="16362"/>
                  <a:pt x="8472" y="15947"/>
                  <a:pt x="7963" y="15947"/>
                </a:cubicBezTo>
                <a:close/>
                <a:moveTo>
                  <a:pt x="7963" y="16377"/>
                </a:moveTo>
                <a:cubicBezTo>
                  <a:pt x="8235" y="16377"/>
                  <a:pt x="8457" y="16599"/>
                  <a:pt x="8457" y="16871"/>
                </a:cubicBezTo>
                <a:cubicBezTo>
                  <a:pt x="8457" y="17143"/>
                  <a:pt x="8235" y="17363"/>
                  <a:pt x="7963" y="17363"/>
                </a:cubicBezTo>
                <a:cubicBezTo>
                  <a:pt x="7691" y="17363"/>
                  <a:pt x="7470" y="17143"/>
                  <a:pt x="7470" y="16871"/>
                </a:cubicBezTo>
                <a:cubicBezTo>
                  <a:pt x="7470" y="16599"/>
                  <a:pt x="7691" y="16377"/>
                  <a:pt x="7963" y="16377"/>
                </a:cubicBezTo>
                <a:close/>
              </a:path>
            </a:pathLst>
          </a:custGeom>
          <a:blipFill>
            <a:blip r:embed="rId10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ゲームシステム"/>
          <p:cNvSpPr txBox="1"/>
          <p:nvPr>
            <p:ph type="title"/>
          </p:nvPr>
        </p:nvSpPr>
        <p:spPr>
          <a:xfrm>
            <a:off x="673100" y="500062"/>
            <a:ext cx="11658600" cy="1565276"/>
          </a:xfrm>
          <a:prstGeom prst="rect">
            <a:avLst/>
          </a:prstGeom>
        </p:spPr>
        <p:txBody>
          <a:bodyPr/>
          <a:lstStyle/>
          <a:p>
            <a:pPr lvl="1">
              <a:defRPr spc="133" sz="6700"/>
            </a:pPr>
            <a:r>
              <a:t>ゲームシステム</a:t>
            </a:r>
          </a:p>
        </p:txBody>
      </p:sp>
      <p:sp>
        <p:nvSpPr>
          <p:cNvPr id="214" name="Line"/>
          <p:cNvSpPr/>
          <p:nvPr/>
        </p:nvSpPr>
        <p:spPr>
          <a:xfrm>
            <a:off x="2714547" y="1752599"/>
            <a:ext cx="7575706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5" name="種族の数を増やして他の種族を集団リンチ！ 他の種族との戦いを勝ち抜き細胞生態系の頂点を目指せ！"/>
          <p:cNvSpPr txBox="1"/>
          <p:nvPr>
            <p:ph type="body" sz="quarter" idx="1"/>
          </p:nvPr>
        </p:nvSpPr>
        <p:spPr>
          <a:xfrm>
            <a:off x="756592" y="2160686"/>
            <a:ext cx="11999963" cy="1820665"/>
          </a:xfrm>
          <a:prstGeom prst="rect">
            <a:avLst/>
          </a:prstGeom>
        </p:spPr>
        <p:txBody>
          <a:bodyPr/>
          <a:lstStyle/>
          <a:p>
            <a:pPr marL="0" indent="0" defTabSz="324611">
              <a:spcBef>
                <a:spcPts val="2400"/>
              </a:spcBef>
              <a:buSzTx/>
              <a:buNone/>
              <a:defRPr spc="68" sz="3407"/>
            </a:pPr>
            <a:r>
              <a:t>種族の数を増やして他の種族を集団リンチ！</a:t>
            </a:r>
            <a:br/>
            <a:r>
              <a:t>他の種族との戦いを勝ち抜き細胞生態系の頂点を目指せ！</a:t>
            </a:r>
          </a:p>
        </p:txBody>
      </p:sp>
      <p:pic>
        <p:nvPicPr>
          <p:cNvPr id="216" name="Annotation 2019-06-21 175134.png" descr="Annotation 2019-06-21 1751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597" y="3695151"/>
            <a:ext cx="6008143" cy="58792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17" name="Moon"/>
          <p:cNvSpPr/>
          <p:nvPr/>
        </p:nvSpPr>
        <p:spPr>
          <a:xfrm>
            <a:off x="12087952" y="7319433"/>
            <a:ext cx="660401" cy="660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800" y="785"/>
                </a:moveTo>
                <a:cubicBezTo>
                  <a:pt x="16322" y="785"/>
                  <a:pt x="20815" y="5278"/>
                  <a:pt x="20815" y="10800"/>
                </a:cubicBezTo>
                <a:cubicBezTo>
                  <a:pt x="20815" y="16322"/>
                  <a:pt x="16322" y="20813"/>
                  <a:pt x="10800" y="20813"/>
                </a:cubicBezTo>
                <a:cubicBezTo>
                  <a:pt x="5278" y="20813"/>
                  <a:pt x="787" y="16322"/>
                  <a:pt x="787" y="10800"/>
                </a:cubicBezTo>
                <a:cubicBezTo>
                  <a:pt x="787" y="5278"/>
                  <a:pt x="5278" y="785"/>
                  <a:pt x="10800" y="785"/>
                </a:cubicBezTo>
                <a:close/>
                <a:moveTo>
                  <a:pt x="14618" y="3330"/>
                </a:moveTo>
                <a:cubicBezTo>
                  <a:pt x="14091" y="3330"/>
                  <a:pt x="13662" y="3758"/>
                  <a:pt x="13662" y="4284"/>
                </a:cubicBezTo>
                <a:cubicBezTo>
                  <a:pt x="13662" y="4811"/>
                  <a:pt x="14091" y="5240"/>
                  <a:pt x="14618" y="5240"/>
                </a:cubicBezTo>
                <a:cubicBezTo>
                  <a:pt x="15144" y="5240"/>
                  <a:pt x="15572" y="4811"/>
                  <a:pt x="15572" y="4284"/>
                </a:cubicBezTo>
                <a:cubicBezTo>
                  <a:pt x="15572" y="3758"/>
                  <a:pt x="15144" y="3330"/>
                  <a:pt x="14618" y="3330"/>
                </a:cubicBezTo>
                <a:close/>
                <a:moveTo>
                  <a:pt x="14618" y="3758"/>
                </a:moveTo>
                <a:cubicBezTo>
                  <a:pt x="14907" y="3758"/>
                  <a:pt x="15142" y="3995"/>
                  <a:pt x="15142" y="4284"/>
                </a:cubicBezTo>
                <a:cubicBezTo>
                  <a:pt x="15142" y="4574"/>
                  <a:pt x="14907" y="4811"/>
                  <a:pt x="14618" y="4811"/>
                </a:cubicBezTo>
                <a:cubicBezTo>
                  <a:pt x="14328" y="4811"/>
                  <a:pt x="14092" y="4574"/>
                  <a:pt x="14092" y="4284"/>
                </a:cubicBezTo>
                <a:cubicBezTo>
                  <a:pt x="14092" y="3995"/>
                  <a:pt x="14328" y="3758"/>
                  <a:pt x="14618" y="3758"/>
                </a:cubicBezTo>
                <a:close/>
                <a:moveTo>
                  <a:pt x="9083" y="4403"/>
                </a:moveTo>
                <a:cubicBezTo>
                  <a:pt x="8152" y="4403"/>
                  <a:pt x="7395" y="5160"/>
                  <a:pt x="7395" y="6091"/>
                </a:cubicBezTo>
                <a:cubicBezTo>
                  <a:pt x="7395" y="7022"/>
                  <a:pt x="8152" y="7779"/>
                  <a:pt x="9083" y="7779"/>
                </a:cubicBezTo>
                <a:cubicBezTo>
                  <a:pt x="10014" y="7779"/>
                  <a:pt x="10771" y="7022"/>
                  <a:pt x="10771" y="6091"/>
                </a:cubicBezTo>
                <a:cubicBezTo>
                  <a:pt x="10771" y="5160"/>
                  <a:pt x="10014" y="4403"/>
                  <a:pt x="9083" y="4403"/>
                </a:cubicBezTo>
                <a:close/>
                <a:moveTo>
                  <a:pt x="9083" y="4833"/>
                </a:moveTo>
                <a:cubicBezTo>
                  <a:pt x="9777" y="4833"/>
                  <a:pt x="10342" y="5397"/>
                  <a:pt x="10342" y="6091"/>
                </a:cubicBezTo>
                <a:cubicBezTo>
                  <a:pt x="10342" y="6785"/>
                  <a:pt x="9777" y="7349"/>
                  <a:pt x="9083" y="7349"/>
                </a:cubicBezTo>
                <a:cubicBezTo>
                  <a:pt x="8389" y="7349"/>
                  <a:pt x="7825" y="6785"/>
                  <a:pt x="7825" y="6091"/>
                </a:cubicBezTo>
                <a:cubicBezTo>
                  <a:pt x="7825" y="5397"/>
                  <a:pt x="8389" y="4833"/>
                  <a:pt x="9083" y="4833"/>
                </a:cubicBezTo>
                <a:close/>
                <a:moveTo>
                  <a:pt x="17669" y="6549"/>
                </a:moveTo>
                <a:cubicBezTo>
                  <a:pt x="16738" y="6549"/>
                  <a:pt x="15981" y="7307"/>
                  <a:pt x="15981" y="8237"/>
                </a:cubicBezTo>
                <a:cubicBezTo>
                  <a:pt x="15981" y="9168"/>
                  <a:pt x="16738" y="9926"/>
                  <a:pt x="17669" y="9926"/>
                </a:cubicBezTo>
                <a:cubicBezTo>
                  <a:pt x="18600" y="9926"/>
                  <a:pt x="19357" y="9168"/>
                  <a:pt x="19357" y="8237"/>
                </a:cubicBezTo>
                <a:cubicBezTo>
                  <a:pt x="19357" y="7307"/>
                  <a:pt x="18600" y="6549"/>
                  <a:pt x="17669" y="6549"/>
                </a:cubicBezTo>
                <a:close/>
                <a:moveTo>
                  <a:pt x="17669" y="6979"/>
                </a:moveTo>
                <a:cubicBezTo>
                  <a:pt x="18363" y="6979"/>
                  <a:pt x="18927" y="7543"/>
                  <a:pt x="18927" y="8237"/>
                </a:cubicBezTo>
                <a:cubicBezTo>
                  <a:pt x="18927" y="8931"/>
                  <a:pt x="18363" y="9496"/>
                  <a:pt x="17669" y="9496"/>
                </a:cubicBezTo>
                <a:cubicBezTo>
                  <a:pt x="16975" y="9496"/>
                  <a:pt x="16411" y="8931"/>
                  <a:pt x="16411" y="8237"/>
                </a:cubicBezTo>
                <a:cubicBezTo>
                  <a:pt x="16411" y="7543"/>
                  <a:pt x="16975" y="6979"/>
                  <a:pt x="17669" y="6979"/>
                </a:cubicBezTo>
                <a:close/>
                <a:moveTo>
                  <a:pt x="12732" y="7260"/>
                </a:moveTo>
                <a:cubicBezTo>
                  <a:pt x="11225" y="7260"/>
                  <a:pt x="10000" y="8486"/>
                  <a:pt x="10000" y="9993"/>
                </a:cubicBezTo>
                <a:cubicBezTo>
                  <a:pt x="10000" y="11500"/>
                  <a:pt x="11225" y="12727"/>
                  <a:pt x="12732" y="12727"/>
                </a:cubicBezTo>
                <a:cubicBezTo>
                  <a:pt x="14239" y="12727"/>
                  <a:pt x="15465" y="11500"/>
                  <a:pt x="15465" y="9993"/>
                </a:cubicBezTo>
                <a:cubicBezTo>
                  <a:pt x="15465" y="8486"/>
                  <a:pt x="14239" y="7260"/>
                  <a:pt x="12732" y="7260"/>
                </a:cubicBezTo>
                <a:close/>
                <a:moveTo>
                  <a:pt x="12732" y="7689"/>
                </a:moveTo>
                <a:cubicBezTo>
                  <a:pt x="14002" y="7689"/>
                  <a:pt x="15035" y="8723"/>
                  <a:pt x="15035" y="9993"/>
                </a:cubicBezTo>
                <a:cubicBezTo>
                  <a:pt x="15035" y="11263"/>
                  <a:pt x="14002" y="12297"/>
                  <a:pt x="12732" y="12297"/>
                </a:cubicBezTo>
                <a:cubicBezTo>
                  <a:pt x="11461" y="12297"/>
                  <a:pt x="10428" y="11263"/>
                  <a:pt x="10428" y="9993"/>
                </a:cubicBezTo>
                <a:cubicBezTo>
                  <a:pt x="10428" y="8723"/>
                  <a:pt x="11461" y="7689"/>
                  <a:pt x="12732" y="7689"/>
                </a:cubicBezTo>
                <a:close/>
                <a:moveTo>
                  <a:pt x="6461" y="8696"/>
                </a:moveTo>
                <a:cubicBezTo>
                  <a:pt x="5833" y="8696"/>
                  <a:pt x="5321" y="9208"/>
                  <a:pt x="5321" y="9836"/>
                </a:cubicBezTo>
                <a:cubicBezTo>
                  <a:pt x="5321" y="10464"/>
                  <a:pt x="5833" y="10974"/>
                  <a:pt x="6461" y="10974"/>
                </a:cubicBezTo>
                <a:cubicBezTo>
                  <a:pt x="7090" y="10974"/>
                  <a:pt x="7600" y="10464"/>
                  <a:pt x="7600" y="9836"/>
                </a:cubicBezTo>
                <a:cubicBezTo>
                  <a:pt x="7600" y="9208"/>
                  <a:pt x="7090" y="8696"/>
                  <a:pt x="6461" y="8696"/>
                </a:cubicBezTo>
                <a:close/>
                <a:moveTo>
                  <a:pt x="6461" y="9125"/>
                </a:moveTo>
                <a:cubicBezTo>
                  <a:pt x="6853" y="9125"/>
                  <a:pt x="7172" y="9444"/>
                  <a:pt x="7172" y="9836"/>
                </a:cubicBezTo>
                <a:cubicBezTo>
                  <a:pt x="7172" y="10228"/>
                  <a:pt x="6853" y="10546"/>
                  <a:pt x="6461" y="10546"/>
                </a:cubicBezTo>
                <a:cubicBezTo>
                  <a:pt x="6070" y="10546"/>
                  <a:pt x="5751" y="10228"/>
                  <a:pt x="5751" y="9836"/>
                </a:cubicBezTo>
                <a:cubicBezTo>
                  <a:pt x="5751" y="9444"/>
                  <a:pt x="6070" y="9125"/>
                  <a:pt x="6461" y="9125"/>
                </a:cubicBezTo>
                <a:close/>
                <a:moveTo>
                  <a:pt x="18266" y="11700"/>
                </a:moveTo>
                <a:cubicBezTo>
                  <a:pt x="17638" y="11700"/>
                  <a:pt x="17126" y="12212"/>
                  <a:pt x="17126" y="12840"/>
                </a:cubicBezTo>
                <a:cubicBezTo>
                  <a:pt x="17126" y="13468"/>
                  <a:pt x="17638" y="13980"/>
                  <a:pt x="18266" y="13980"/>
                </a:cubicBezTo>
                <a:cubicBezTo>
                  <a:pt x="18894" y="13980"/>
                  <a:pt x="19406" y="13468"/>
                  <a:pt x="19406" y="12840"/>
                </a:cubicBezTo>
                <a:cubicBezTo>
                  <a:pt x="19406" y="12212"/>
                  <a:pt x="18895" y="11700"/>
                  <a:pt x="18266" y="11700"/>
                </a:cubicBezTo>
                <a:close/>
                <a:moveTo>
                  <a:pt x="18266" y="12129"/>
                </a:moveTo>
                <a:cubicBezTo>
                  <a:pt x="18658" y="12129"/>
                  <a:pt x="18977" y="12448"/>
                  <a:pt x="18977" y="12840"/>
                </a:cubicBezTo>
                <a:cubicBezTo>
                  <a:pt x="18977" y="13232"/>
                  <a:pt x="18658" y="13550"/>
                  <a:pt x="18266" y="13550"/>
                </a:cubicBezTo>
                <a:cubicBezTo>
                  <a:pt x="17875" y="13550"/>
                  <a:pt x="17556" y="13232"/>
                  <a:pt x="17556" y="12840"/>
                </a:cubicBezTo>
                <a:cubicBezTo>
                  <a:pt x="17556" y="12448"/>
                  <a:pt x="17875" y="12129"/>
                  <a:pt x="18266" y="12129"/>
                </a:cubicBezTo>
                <a:close/>
                <a:moveTo>
                  <a:pt x="4745" y="14445"/>
                </a:moveTo>
                <a:cubicBezTo>
                  <a:pt x="4236" y="14445"/>
                  <a:pt x="3821" y="14858"/>
                  <a:pt x="3821" y="15367"/>
                </a:cubicBezTo>
                <a:cubicBezTo>
                  <a:pt x="3821" y="15876"/>
                  <a:pt x="4236" y="16290"/>
                  <a:pt x="4745" y="16290"/>
                </a:cubicBezTo>
                <a:cubicBezTo>
                  <a:pt x="5253" y="16290"/>
                  <a:pt x="5666" y="15876"/>
                  <a:pt x="5666" y="15367"/>
                </a:cubicBezTo>
                <a:cubicBezTo>
                  <a:pt x="5666" y="14858"/>
                  <a:pt x="5253" y="14445"/>
                  <a:pt x="4745" y="14445"/>
                </a:cubicBezTo>
                <a:close/>
                <a:moveTo>
                  <a:pt x="4745" y="14875"/>
                </a:moveTo>
                <a:cubicBezTo>
                  <a:pt x="5016" y="14875"/>
                  <a:pt x="5237" y="15095"/>
                  <a:pt x="5237" y="15367"/>
                </a:cubicBezTo>
                <a:cubicBezTo>
                  <a:pt x="5237" y="15639"/>
                  <a:pt x="5016" y="15861"/>
                  <a:pt x="4745" y="15861"/>
                </a:cubicBezTo>
                <a:cubicBezTo>
                  <a:pt x="4473" y="15861"/>
                  <a:pt x="4251" y="15639"/>
                  <a:pt x="4251" y="15367"/>
                </a:cubicBezTo>
                <a:cubicBezTo>
                  <a:pt x="4251" y="15095"/>
                  <a:pt x="4473" y="14875"/>
                  <a:pt x="4745" y="14875"/>
                </a:cubicBezTo>
                <a:close/>
                <a:moveTo>
                  <a:pt x="10540" y="15090"/>
                </a:moveTo>
                <a:cubicBezTo>
                  <a:pt x="10031" y="15090"/>
                  <a:pt x="9616" y="15503"/>
                  <a:pt x="9616" y="16011"/>
                </a:cubicBezTo>
                <a:cubicBezTo>
                  <a:pt x="9616" y="16520"/>
                  <a:pt x="10031" y="16933"/>
                  <a:pt x="10540" y="16933"/>
                </a:cubicBezTo>
                <a:cubicBezTo>
                  <a:pt x="11048" y="16933"/>
                  <a:pt x="11461" y="16520"/>
                  <a:pt x="11461" y="16011"/>
                </a:cubicBezTo>
                <a:cubicBezTo>
                  <a:pt x="11461" y="15503"/>
                  <a:pt x="11048" y="15090"/>
                  <a:pt x="10540" y="15090"/>
                </a:cubicBezTo>
                <a:close/>
                <a:moveTo>
                  <a:pt x="10540" y="15517"/>
                </a:moveTo>
                <a:cubicBezTo>
                  <a:pt x="10811" y="15517"/>
                  <a:pt x="11032" y="15739"/>
                  <a:pt x="11032" y="16011"/>
                </a:cubicBezTo>
                <a:cubicBezTo>
                  <a:pt x="11032" y="16283"/>
                  <a:pt x="10811" y="16505"/>
                  <a:pt x="10540" y="16505"/>
                </a:cubicBezTo>
                <a:cubicBezTo>
                  <a:pt x="10268" y="16505"/>
                  <a:pt x="10046" y="16283"/>
                  <a:pt x="10046" y="16011"/>
                </a:cubicBezTo>
                <a:cubicBezTo>
                  <a:pt x="10046" y="15739"/>
                  <a:pt x="10268" y="15517"/>
                  <a:pt x="10540" y="15517"/>
                </a:cubicBezTo>
                <a:close/>
                <a:moveTo>
                  <a:pt x="7963" y="15947"/>
                </a:moveTo>
                <a:cubicBezTo>
                  <a:pt x="7455" y="15947"/>
                  <a:pt x="7042" y="16362"/>
                  <a:pt x="7042" y="16871"/>
                </a:cubicBezTo>
                <a:cubicBezTo>
                  <a:pt x="7042" y="17379"/>
                  <a:pt x="7455" y="17793"/>
                  <a:pt x="7963" y="17793"/>
                </a:cubicBezTo>
                <a:cubicBezTo>
                  <a:pt x="8472" y="17793"/>
                  <a:pt x="8885" y="17379"/>
                  <a:pt x="8885" y="16871"/>
                </a:cubicBezTo>
                <a:cubicBezTo>
                  <a:pt x="8885" y="16362"/>
                  <a:pt x="8472" y="15947"/>
                  <a:pt x="7963" y="15947"/>
                </a:cubicBezTo>
                <a:close/>
                <a:moveTo>
                  <a:pt x="7963" y="16377"/>
                </a:moveTo>
                <a:cubicBezTo>
                  <a:pt x="8235" y="16377"/>
                  <a:pt x="8457" y="16599"/>
                  <a:pt x="8457" y="16871"/>
                </a:cubicBezTo>
                <a:cubicBezTo>
                  <a:pt x="8457" y="17143"/>
                  <a:pt x="8235" y="17363"/>
                  <a:pt x="7963" y="17363"/>
                </a:cubicBezTo>
                <a:cubicBezTo>
                  <a:pt x="7691" y="17363"/>
                  <a:pt x="7470" y="17143"/>
                  <a:pt x="7470" y="16871"/>
                </a:cubicBezTo>
                <a:cubicBezTo>
                  <a:pt x="7470" y="16599"/>
                  <a:pt x="7691" y="16377"/>
                  <a:pt x="7963" y="16377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8" name="Moon"/>
          <p:cNvSpPr/>
          <p:nvPr/>
        </p:nvSpPr>
        <p:spPr>
          <a:xfrm>
            <a:off x="11427552" y="81745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800" y="785"/>
                </a:moveTo>
                <a:cubicBezTo>
                  <a:pt x="16322" y="785"/>
                  <a:pt x="20815" y="5278"/>
                  <a:pt x="20815" y="10800"/>
                </a:cubicBezTo>
                <a:cubicBezTo>
                  <a:pt x="20815" y="16322"/>
                  <a:pt x="16322" y="20813"/>
                  <a:pt x="10800" y="20813"/>
                </a:cubicBezTo>
                <a:cubicBezTo>
                  <a:pt x="5278" y="20813"/>
                  <a:pt x="787" y="16322"/>
                  <a:pt x="787" y="10800"/>
                </a:cubicBezTo>
                <a:cubicBezTo>
                  <a:pt x="787" y="5278"/>
                  <a:pt x="5278" y="785"/>
                  <a:pt x="10800" y="785"/>
                </a:cubicBezTo>
                <a:close/>
                <a:moveTo>
                  <a:pt x="14618" y="3330"/>
                </a:moveTo>
                <a:cubicBezTo>
                  <a:pt x="14091" y="3330"/>
                  <a:pt x="13662" y="3758"/>
                  <a:pt x="13662" y="4284"/>
                </a:cubicBezTo>
                <a:cubicBezTo>
                  <a:pt x="13662" y="4811"/>
                  <a:pt x="14091" y="5240"/>
                  <a:pt x="14618" y="5240"/>
                </a:cubicBezTo>
                <a:cubicBezTo>
                  <a:pt x="15144" y="5240"/>
                  <a:pt x="15572" y="4811"/>
                  <a:pt x="15572" y="4284"/>
                </a:cubicBezTo>
                <a:cubicBezTo>
                  <a:pt x="15572" y="3758"/>
                  <a:pt x="15144" y="3330"/>
                  <a:pt x="14618" y="3330"/>
                </a:cubicBezTo>
                <a:close/>
                <a:moveTo>
                  <a:pt x="14618" y="3758"/>
                </a:moveTo>
                <a:cubicBezTo>
                  <a:pt x="14907" y="3758"/>
                  <a:pt x="15142" y="3995"/>
                  <a:pt x="15142" y="4284"/>
                </a:cubicBezTo>
                <a:cubicBezTo>
                  <a:pt x="15142" y="4574"/>
                  <a:pt x="14907" y="4811"/>
                  <a:pt x="14618" y="4811"/>
                </a:cubicBezTo>
                <a:cubicBezTo>
                  <a:pt x="14328" y="4811"/>
                  <a:pt x="14092" y="4574"/>
                  <a:pt x="14092" y="4284"/>
                </a:cubicBezTo>
                <a:cubicBezTo>
                  <a:pt x="14092" y="3995"/>
                  <a:pt x="14328" y="3758"/>
                  <a:pt x="14618" y="3758"/>
                </a:cubicBezTo>
                <a:close/>
                <a:moveTo>
                  <a:pt x="9083" y="4403"/>
                </a:moveTo>
                <a:cubicBezTo>
                  <a:pt x="8152" y="4403"/>
                  <a:pt x="7395" y="5160"/>
                  <a:pt x="7395" y="6091"/>
                </a:cubicBezTo>
                <a:cubicBezTo>
                  <a:pt x="7395" y="7022"/>
                  <a:pt x="8152" y="7779"/>
                  <a:pt x="9083" y="7779"/>
                </a:cubicBezTo>
                <a:cubicBezTo>
                  <a:pt x="10014" y="7779"/>
                  <a:pt x="10771" y="7022"/>
                  <a:pt x="10771" y="6091"/>
                </a:cubicBezTo>
                <a:cubicBezTo>
                  <a:pt x="10771" y="5160"/>
                  <a:pt x="10014" y="4403"/>
                  <a:pt x="9083" y="4403"/>
                </a:cubicBezTo>
                <a:close/>
                <a:moveTo>
                  <a:pt x="9083" y="4833"/>
                </a:moveTo>
                <a:cubicBezTo>
                  <a:pt x="9777" y="4833"/>
                  <a:pt x="10342" y="5397"/>
                  <a:pt x="10342" y="6091"/>
                </a:cubicBezTo>
                <a:cubicBezTo>
                  <a:pt x="10342" y="6785"/>
                  <a:pt x="9777" y="7349"/>
                  <a:pt x="9083" y="7349"/>
                </a:cubicBezTo>
                <a:cubicBezTo>
                  <a:pt x="8389" y="7349"/>
                  <a:pt x="7825" y="6785"/>
                  <a:pt x="7825" y="6091"/>
                </a:cubicBezTo>
                <a:cubicBezTo>
                  <a:pt x="7825" y="5397"/>
                  <a:pt x="8389" y="4833"/>
                  <a:pt x="9083" y="4833"/>
                </a:cubicBezTo>
                <a:close/>
                <a:moveTo>
                  <a:pt x="17669" y="6549"/>
                </a:moveTo>
                <a:cubicBezTo>
                  <a:pt x="16738" y="6549"/>
                  <a:pt x="15981" y="7307"/>
                  <a:pt x="15981" y="8237"/>
                </a:cubicBezTo>
                <a:cubicBezTo>
                  <a:pt x="15981" y="9168"/>
                  <a:pt x="16738" y="9926"/>
                  <a:pt x="17669" y="9926"/>
                </a:cubicBezTo>
                <a:cubicBezTo>
                  <a:pt x="18600" y="9926"/>
                  <a:pt x="19357" y="9168"/>
                  <a:pt x="19357" y="8237"/>
                </a:cubicBezTo>
                <a:cubicBezTo>
                  <a:pt x="19357" y="7307"/>
                  <a:pt x="18600" y="6549"/>
                  <a:pt x="17669" y="6549"/>
                </a:cubicBezTo>
                <a:close/>
                <a:moveTo>
                  <a:pt x="17669" y="6979"/>
                </a:moveTo>
                <a:cubicBezTo>
                  <a:pt x="18363" y="6979"/>
                  <a:pt x="18927" y="7543"/>
                  <a:pt x="18927" y="8237"/>
                </a:cubicBezTo>
                <a:cubicBezTo>
                  <a:pt x="18927" y="8931"/>
                  <a:pt x="18363" y="9496"/>
                  <a:pt x="17669" y="9496"/>
                </a:cubicBezTo>
                <a:cubicBezTo>
                  <a:pt x="16975" y="9496"/>
                  <a:pt x="16411" y="8931"/>
                  <a:pt x="16411" y="8237"/>
                </a:cubicBezTo>
                <a:cubicBezTo>
                  <a:pt x="16411" y="7543"/>
                  <a:pt x="16975" y="6979"/>
                  <a:pt x="17669" y="6979"/>
                </a:cubicBezTo>
                <a:close/>
                <a:moveTo>
                  <a:pt x="12732" y="7260"/>
                </a:moveTo>
                <a:cubicBezTo>
                  <a:pt x="11225" y="7260"/>
                  <a:pt x="10000" y="8486"/>
                  <a:pt x="10000" y="9993"/>
                </a:cubicBezTo>
                <a:cubicBezTo>
                  <a:pt x="10000" y="11500"/>
                  <a:pt x="11225" y="12727"/>
                  <a:pt x="12732" y="12727"/>
                </a:cubicBezTo>
                <a:cubicBezTo>
                  <a:pt x="14239" y="12727"/>
                  <a:pt x="15465" y="11500"/>
                  <a:pt x="15465" y="9993"/>
                </a:cubicBezTo>
                <a:cubicBezTo>
                  <a:pt x="15465" y="8486"/>
                  <a:pt x="14239" y="7260"/>
                  <a:pt x="12732" y="7260"/>
                </a:cubicBezTo>
                <a:close/>
                <a:moveTo>
                  <a:pt x="12732" y="7689"/>
                </a:moveTo>
                <a:cubicBezTo>
                  <a:pt x="14002" y="7689"/>
                  <a:pt x="15035" y="8723"/>
                  <a:pt x="15035" y="9993"/>
                </a:cubicBezTo>
                <a:cubicBezTo>
                  <a:pt x="15035" y="11263"/>
                  <a:pt x="14002" y="12297"/>
                  <a:pt x="12732" y="12297"/>
                </a:cubicBezTo>
                <a:cubicBezTo>
                  <a:pt x="11461" y="12297"/>
                  <a:pt x="10428" y="11263"/>
                  <a:pt x="10428" y="9993"/>
                </a:cubicBezTo>
                <a:cubicBezTo>
                  <a:pt x="10428" y="8723"/>
                  <a:pt x="11461" y="7689"/>
                  <a:pt x="12732" y="7689"/>
                </a:cubicBezTo>
                <a:close/>
                <a:moveTo>
                  <a:pt x="6461" y="8696"/>
                </a:moveTo>
                <a:cubicBezTo>
                  <a:pt x="5833" y="8696"/>
                  <a:pt x="5321" y="9208"/>
                  <a:pt x="5321" y="9836"/>
                </a:cubicBezTo>
                <a:cubicBezTo>
                  <a:pt x="5321" y="10464"/>
                  <a:pt x="5833" y="10974"/>
                  <a:pt x="6461" y="10974"/>
                </a:cubicBezTo>
                <a:cubicBezTo>
                  <a:pt x="7090" y="10974"/>
                  <a:pt x="7600" y="10464"/>
                  <a:pt x="7600" y="9836"/>
                </a:cubicBezTo>
                <a:cubicBezTo>
                  <a:pt x="7600" y="9208"/>
                  <a:pt x="7090" y="8696"/>
                  <a:pt x="6461" y="8696"/>
                </a:cubicBezTo>
                <a:close/>
                <a:moveTo>
                  <a:pt x="6461" y="9125"/>
                </a:moveTo>
                <a:cubicBezTo>
                  <a:pt x="6853" y="9125"/>
                  <a:pt x="7172" y="9444"/>
                  <a:pt x="7172" y="9836"/>
                </a:cubicBezTo>
                <a:cubicBezTo>
                  <a:pt x="7172" y="10228"/>
                  <a:pt x="6853" y="10546"/>
                  <a:pt x="6461" y="10546"/>
                </a:cubicBezTo>
                <a:cubicBezTo>
                  <a:pt x="6070" y="10546"/>
                  <a:pt x="5751" y="10228"/>
                  <a:pt x="5751" y="9836"/>
                </a:cubicBezTo>
                <a:cubicBezTo>
                  <a:pt x="5751" y="9444"/>
                  <a:pt x="6070" y="9125"/>
                  <a:pt x="6461" y="9125"/>
                </a:cubicBezTo>
                <a:close/>
                <a:moveTo>
                  <a:pt x="18266" y="11700"/>
                </a:moveTo>
                <a:cubicBezTo>
                  <a:pt x="17638" y="11700"/>
                  <a:pt x="17126" y="12212"/>
                  <a:pt x="17126" y="12840"/>
                </a:cubicBezTo>
                <a:cubicBezTo>
                  <a:pt x="17126" y="13468"/>
                  <a:pt x="17638" y="13980"/>
                  <a:pt x="18266" y="13980"/>
                </a:cubicBezTo>
                <a:cubicBezTo>
                  <a:pt x="18894" y="13980"/>
                  <a:pt x="19406" y="13468"/>
                  <a:pt x="19406" y="12840"/>
                </a:cubicBezTo>
                <a:cubicBezTo>
                  <a:pt x="19406" y="12212"/>
                  <a:pt x="18895" y="11700"/>
                  <a:pt x="18266" y="11700"/>
                </a:cubicBezTo>
                <a:close/>
                <a:moveTo>
                  <a:pt x="18266" y="12129"/>
                </a:moveTo>
                <a:cubicBezTo>
                  <a:pt x="18658" y="12129"/>
                  <a:pt x="18977" y="12448"/>
                  <a:pt x="18977" y="12840"/>
                </a:cubicBezTo>
                <a:cubicBezTo>
                  <a:pt x="18977" y="13232"/>
                  <a:pt x="18658" y="13550"/>
                  <a:pt x="18266" y="13550"/>
                </a:cubicBezTo>
                <a:cubicBezTo>
                  <a:pt x="17875" y="13550"/>
                  <a:pt x="17556" y="13232"/>
                  <a:pt x="17556" y="12840"/>
                </a:cubicBezTo>
                <a:cubicBezTo>
                  <a:pt x="17556" y="12448"/>
                  <a:pt x="17875" y="12129"/>
                  <a:pt x="18266" y="12129"/>
                </a:cubicBezTo>
                <a:close/>
                <a:moveTo>
                  <a:pt x="4745" y="14445"/>
                </a:moveTo>
                <a:cubicBezTo>
                  <a:pt x="4236" y="14445"/>
                  <a:pt x="3821" y="14858"/>
                  <a:pt x="3821" y="15367"/>
                </a:cubicBezTo>
                <a:cubicBezTo>
                  <a:pt x="3821" y="15876"/>
                  <a:pt x="4236" y="16290"/>
                  <a:pt x="4745" y="16290"/>
                </a:cubicBezTo>
                <a:cubicBezTo>
                  <a:pt x="5253" y="16290"/>
                  <a:pt x="5666" y="15876"/>
                  <a:pt x="5666" y="15367"/>
                </a:cubicBezTo>
                <a:cubicBezTo>
                  <a:pt x="5666" y="14858"/>
                  <a:pt x="5253" y="14445"/>
                  <a:pt x="4745" y="14445"/>
                </a:cubicBezTo>
                <a:close/>
                <a:moveTo>
                  <a:pt x="4745" y="14875"/>
                </a:moveTo>
                <a:cubicBezTo>
                  <a:pt x="5016" y="14875"/>
                  <a:pt x="5237" y="15095"/>
                  <a:pt x="5237" y="15367"/>
                </a:cubicBezTo>
                <a:cubicBezTo>
                  <a:pt x="5237" y="15639"/>
                  <a:pt x="5016" y="15861"/>
                  <a:pt x="4745" y="15861"/>
                </a:cubicBezTo>
                <a:cubicBezTo>
                  <a:pt x="4473" y="15861"/>
                  <a:pt x="4251" y="15639"/>
                  <a:pt x="4251" y="15367"/>
                </a:cubicBezTo>
                <a:cubicBezTo>
                  <a:pt x="4251" y="15095"/>
                  <a:pt x="4473" y="14875"/>
                  <a:pt x="4745" y="14875"/>
                </a:cubicBezTo>
                <a:close/>
                <a:moveTo>
                  <a:pt x="10540" y="15090"/>
                </a:moveTo>
                <a:cubicBezTo>
                  <a:pt x="10031" y="15090"/>
                  <a:pt x="9616" y="15503"/>
                  <a:pt x="9616" y="16011"/>
                </a:cubicBezTo>
                <a:cubicBezTo>
                  <a:pt x="9616" y="16520"/>
                  <a:pt x="10031" y="16933"/>
                  <a:pt x="10540" y="16933"/>
                </a:cubicBezTo>
                <a:cubicBezTo>
                  <a:pt x="11048" y="16933"/>
                  <a:pt x="11461" y="16520"/>
                  <a:pt x="11461" y="16011"/>
                </a:cubicBezTo>
                <a:cubicBezTo>
                  <a:pt x="11461" y="15503"/>
                  <a:pt x="11048" y="15090"/>
                  <a:pt x="10540" y="15090"/>
                </a:cubicBezTo>
                <a:close/>
                <a:moveTo>
                  <a:pt x="10540" y="15517"/>
                </a:moveTo>
                <a:cubicBezTo>
                  <a:pt x="10811" y="15517"/>
                  <a:pt x="11032" y="15739"/>
                  <a:pt x="11032" y="16011"/>
                </a:cubicBezTo>
                <a:cubicBezTo>
                  <a:pt x="11032" y="16283"/>
                  <a:pt x="10811" y="16505"/>
                  <a:pt x="10540" y="16505"/>
                </a:cubicBezTo>
                <a:cubicBezTo>
                  <a:pt x="10268" y="16505"/>
                  <a:pt x="10046" y="16283"/>
                  <a:pt x="10046" y="16011"/>
                </a:cubicBezTo>
                <a:cubicBezTo>
                  <a:pt x="10046" y="15739"/>
                  <a:pt x="10268" y="15517"/>
                  <a:pt x="10540" y="15517"/>
                </a:cubicBezTo>
                <a:close/>
                <a:moveTo>
                  <a:pt x="7963" y="15947"/>
                </a:moveTo>
                <a:cubicBezTo>
                  <a:pt x="7455" y="15947"/>
                  <a:pt x="7042" y="16362"/>
                  <a:pt x="7042" y="16871"/>
                </a:cubicBezTo>
                <a:cubicBezTo>
                  <a:pt x="7042" y="17379"/>
                  <a:pt x="7455" y="17793"/>
                  <a:pt x="7963" y="17793"/>
                </a:cubicBezTo>
                <a:cubicBezTo>
                  <a:pt x="8472" y="17793"/>
                  <a:pt x="8885" y="17379"/>
                  <a:pt x="8885" y="16871"/>
                </a:cubicBezTo>
                <a:cubicBezTo>
                  <a:pt x="8885" y="16362"/>
                  <a:pt x="8472" y="15947"/>
                  <a:pt x="7963" y="15947"/>
                </a:cubicBezTo>
                <a:close/>
                <a:moveTo>
                  <a:pt x="7963" y="16377"/>
                </a:moveTo>
                <a:cubicBezTo>
                  <a:pt x="8235" y="16377"/>
                  <a:pt x="8457" y="16599"/>
                  <a:pt x="8457" y="16871"/>
                </a:cubicBezTo>
                <a:cubicBezTo>
                  <a:pt x="8457" y="17143"/>
                  <a:pt x="8235" y="17363"/>
                  <a:pt x="7963" y="17363"/>
                </a:cubicBezTo>
                <a:cubicBezTo>
                  <a:pt x="7691" y="17363"/>
                  <a:pt x="7470" y="17143"/>
                  <a:pt x="7470" y="16871"/>
                </a:cubicBezTo>
                <a:cubicBezTo>
                  <a:pt x="7470" y="16599"/>
                  <a:pt x="7691" y="16377"/>
                  <a:pt x="7963" y="16377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9" name="Moon"/>
          <p:cNvSpPr/>
          <p:nvPr/>
        </p:nvSpPr>
        <p:spPr>
          <a:xfrm>
            <a:off x="12373504" y="6673651"/>
            <a:ext cx="451049" cy="451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800" y="785"/>
                </a:moveTo>
                <a:cubicBezTo>
                  <a:pt x="16322" y="785"/>
                  <a:pt x="20815" y="5278"/>
                  <a:pt x="20815" y="10800"/>
                </a:cubicBezTo>
                <a:cubicBezTo>
                  <a:pt x="20815" y="16322"/>
                  <a:pt x="16322" y="20813"/>
                  <a:pt x="10800" y="20813"/>
                </a:cubicBezTo>
                <a:cubicBezTo>
                  <a:pt x="5278" y="20813"/>
                  <a:pt x="787" y="16322"/>
                  <a:pt x="787" y="10800"/>
                </a:cubicBezTo>
                <a:cubicBezTo>
                  <a:pt x="787" y="5278"/>
                  <a:pt x="5278" y="785"/>
                  <a:pt x="10800" y="785"/>
                </a:cubicBezTo>
                <a:close/>
                <a:moveTo>
                  <a:pt x="14618" y="3330"/>
                </a:moveTo>
                <a:cubicBezTo>
                  <a:pt x="14091" y="3330"/>
                  <a:pt x="13662" y="3758"/>
                  <a:pt x="13662" y="4284"/>
                </a:cubicBezTo>
                <a:cubicBezTo>
                  <a:pt x="13662" y="4811"/>
                  <a:pt x="14091" y="5240"/>
                  <a:pt x="14618" y="5240"/>
                </a:cubicBezTo>
                <a:cubicBezTo>
                  <a:pt x="15144" y="5240"/>
                  <a:pt x="15572" y="4811"/>
                  <a:pt x="15572" y="4284"/>
                </a:cubicBezTo>
                <a:cubicBezTo>
                  <a:pt x="15572" y="3758"/>
                  <a:pt x="15144" y="3330"/>
                  <a:pt x="14618" y="3330"/>
                </a:cubicBezTo>
                <a:close/>
                <a:moveTo>
                  <a:pt x="14618" y="3758"/>
                </a:moveTo>
                <a:cubicBezTo>
                  <a:pt x="14907" y="3758"/>
                  <a:pt x="15142" y="3995"/>
                  <a:pt x="15142" y="4284"/>
                </a:cubicBezTo>
                <a:cubicBezTo>
                  <a:pt x="15142" y="4574"/>
                  <a:pt x="14907" y="4811"/>
                  <a:pt x="14618" y="4811"/>
                </a:cubicBezTo>
                <a:cubicBezTo>
                  <a:pt x="14328" y="4811"/>
                  <a:pt x="14092" y="4574"/>
                  <a:pt x="14092" y="4284"/>
                </a:cubicBezTo>
                <a:cubicBezTo>
                  <a:pt x="14092" y="3995"/>
                  <a:pt x="14328" y="3758"/>
                  <a:pt x="14618" y="3758"/>
                </a:cubicBezTo>
                <a:close/>
                <a:moveTo>
                  <a:pt x="9083" y="4403"/>
                </a:moveTo>
                <a:cubicBezTo>
                  <a:pt x="8152" y="4403"/>
                  <a:pt x="7395" y="5160"/>
                  <a:pt x="7395" y="6091"/>
                </a:cubicBezTo>
                <a:cubicBezTo>
                  <a:pt x="7395" y="7022"/>
                  <a:pt x="8152" y="7779"/>
                  <a:pt x="9083" y="7779"/>
                </a:cubicBezTo>
                <a:cubicBezTo>
                  <a:pt x="10014" y="7779"/>
                  <a:pt x="10771" y="7022"/>
                  <a:pt x="10771" y="6091"/>
                </a:cubicBezTo>
                <a:cubicBezTo>
                  <a:pt x="10771" y="5160"/>
                  <a:pt x="10014" y="4403"/>
                  <a:pt x="9083" y="4403"/>
                </a:cubicBezTo>
                <a:close/>
                <a:moveTo>
                  <a:pt x="9083" y="4833"/>
                </a:moveTo>
                <a:cubicBezTo>
                  <a:pt x="9777" y="4833"/>
                  <a:pt x="10342" y="5397"/>
                  <a:pt x="10342" y="6091"/>
                </a:cubicBezTo>
                <a:cubicBezTo>
                  <a:pt x="10342" y="6785"/>
                  <a:pt x="9777" y="7349"/>
                  <a:pt x="9083" y="7349"/>
                </a:cubicBezTo>
                <a:cubicBezTo>
                  <a:pt x="8389" y="7349"/>
                  <a:pt x="7825" y="6785"/>
                  <a:pt x="7825" y="6091"/>
                </a:cubicBezTo>
                <a:cubicBezTo>
                  <a:pt x="7825" y="5397"/>
                  <a:pt x="8389" y="4833"/>
                  <a:pt x="9083" y="4833"/>
                </a:cubicBezTo>
                <a:close/>
                <a:moveTo>
                  <a:pt x="17669" y="6549"/>
                </a:moveTo>
                <a:cubicBezTo>
                  <a:pt x="16738" y="6549"/>
                  <a:pt x="15981" y="7307"/>
                  <a:pt x="15981" y="8237"/>
                </a:cubicBezTo>
                <a:cubicBezTo>
                  <a:pt x="15981" y="9168"/>
                  <a:pt x="16738" y="9926"/>
                  <a:pt x="17669" y="9926"/>
                </a:cubicBezTo>
                <a:cubicBezTo>
                  <a:pt x="18600" y="9926"/>
                  <a:pt x="19357" y="9168"/>
                  <a:pt x="19357" y="8237"/>
                </a:cubicBezTo>
                <a:cubicBezTo>
                  <a:pt x="19357" y="7307"/>
                  <a:pt x="18600" y="6549"/>
                  <a:pt x="17669" y="6549"/>
                </a:cubicBezTo>
                <a:close/>
                <a:moveTo>
                  <a:pt x="17669" y="6979"/>
                </a:moveTo>
                <a:cubicBezTo>
                  <a:pt x="18363" y="6979"/>
                  <a:pt x="18927" y="7543"/>
                  <a:pt x="18927" y="8237"/>
                </a:cubicBezTo>
                <a:cubicBezTo>
                  <a:pt x="18927" y="8931"/>
                  <a:pt x="18363" y="9496"/>
                  <a:pt x="17669" y="9496"/>
                </a:cubicBezTo>
                <a:cubicBezTo>
                  <a:pt x="16975" y="9496"/>
                  <a:pt x="16411" y="8931"/>
                  <a:pt x="16411" y="8237"/>
                </a:cubicBezTo>
                <a:cubicBezTo>
                  <a:pt x="16411" y="7543"/>
                  <a:pt x="16975" y="6979"/>
                  <a:pt x="17669" y="6979"/>
                </a:cubicBezTo>
                <a:close/>
                <a:moveTo>
                  <a:pt x="12732" y="7260"/>
                </a:moveTo>
                <a:cubicBezTo>
                  <a:pt x="11225" y="7260"/>
                  <a:pt x="10000" y="8486"/>
                  <a:pt x="10000" y="9993"/>
                </a:cubicBezTo>
                <a:cubicBezTo>
                  <a:pt x="10000" y="11500"/>
                  <a:pt x="11225" y="12727"/>
                  <a:pt x="12732" y="12727"/>
                </a:cubicBezTo>
                <a:cubicBezTo>
                  <a:pt x="14239" y="12727"/>
                  <a:pt x="15465" y="11500"/>
                  <a:pt x="15465" y="9993"/>
                </a:cubicBezTo>
                <a:cubicBezTo>
                  <a:pt x="15465" y="8486"/>
                  <a:pt x="14239" y="7260"/>
                  <a:pt x="12732" y="7260"/>
                </a:cubicBezTo>
                <a:close/>
                <a:moveTo>
                  <a:pt x="12732" y="7689"/>
                </a:moveTo>
                <a:cubicBezTo>
                  <a:pt x="14002" y="7689"/>
                  <a:pt x="15035" y="8723"/>
                  <a:pt x="15035" y="9993"/>
                </a:cubicBezTo>
                <a:cubicBezTo>
                  <a:pt x="15035" y="11263"/>
                  <a:pt x="14002" y="12297"/>
                  <a:pt x="12732" y="12297"/>
                </a:cubicBezTo>
                <a:cubicBezTo>
                  <a:pt x="11461" y="12297"/>
                  <a:pt x="10428" y="11263"/>
                  <a:pt x="10428" y="9993"/>
                </a:cubicBezTo>
                <a:cubicBezTo>
                  <a:pt x="10428" y="8723"/>
                  <a:pt x="11461" y="7689"/>
                  <a:pt x="12732" y="7689"/>
                </a:cubicBezTo>
                <a:close/>
                <a:moveTo>
                  <a:pt x="6461" y="8696"/>
                </a:moveTo>
                <a:cubicBezTo>
                  <a:pt x="5833" y="8696"/>
                  <a:pt x="5321" y="9208"/>
                  <a:pt x="5321" y="9836"/>
                </a:cubicBezTo>
                <a:cubicBezTo>
                  <a:pt x="5321" y="10464"/>
                  <a:pt x="5833" y="10974"/>
                  <a:pt x="6461" y="10974"/>
                </a:cubicBezTo>
                <a:cubicBezTo>
                  <a:pt x="7090" y="10974"/>
                  <a:pt x="7600" y="10464"/>
                  <a:pt x="7600" y="9836"/>
                </a:cubicBezTo>
                <a:cubicBezTo>
                  <a:pt x="7600" y="9208"/>
                  <a:pt x="7090" y="8696"/>
                  <a:pt x="6461" y="8696"/>
                </a:cubicBezTo>
                <a:close/>
                <a:moveTo>
                  <a:pt x="6461" y="9125"/>
                </a:moveTo>
                <a:cubicBezTo>
                  <a:pt x="6853" y="9125"/>
                  <a:pt x="7172" y="9444"/>
                  <a:pt x="7172" y="9836"/>
                </a:cubicBezTo>
                <a:cubicBezTo>
                  <a:pt x="7172" y="10228"/>
                  <a:pt x="6853" y="10546"/>
                  <a:pt x="6461" y="10546"/>
                </a:cubicBezTo>
                <a:cubicBezTo>
                  <a:pt x="6070" y="10546"/>
                  <a:pt x="5751" y="10228"/>
                  <a:pt x="5751" y="9836"/>
                </a:cubicBezTo>
                <a:cubicBezTo>
                  <a:pt x="5751" y="9444"/>
                  <a:pt x="6070" y="9125"/>
                  <a:pt x="6461" y="9125"/>
                </a:cubicBezTo>
                <a:close/>
                <a:moveTo>
                  <a:pt x="18266" y="11700"/>
                </a:moveTo>
                <a:cubicBezTo>
                  <a:pt x="17638" y="11700"/>
                  <a:pt x="17126" y="12212"/>
                  <a:pt x="17126" y="12840"/>
                </a:cubicBezTo>
                <a:cubicBezTo>
                  <a:pt x="17126" y="13468"/>
                  <a:pt x="17638" y="13980"/>
                  <a:pt x="18266" y="13980"/>
                </a:cubicBezTo>
                <a:cubicBezTo>
                  <a:pt x="18894" y="13980"/>
                  <a:pt x="19406" y="13468"/>
                  <a:pt x="19406" y="12840"/>
                </a:cubicBezTo>
                <a:cubicBezTo>
                  <a:pt x="19406" y="12212"/>
                  <a:pt x="18895" y="11700"/>
                  <a:pt x="18266" y="11700"/>
                </a:cubicBezTo>
                <a:close/>
                <a:moveTo>
                  <a:pt x="18266" y="12129"/>
                </a:moveTo>
                <a:cubicBezTo>
                  <a:pt x="18658" y="12129"/>
                  <a:pt x="18977" y="12448"/>
                  <a:pt x="18977" y="12840"/>
                </a:cubicBezTo>
                <a:cubicBezTo>
                  <a:pt x="18977" y="13232"/>
                  <a:pt x="18658" y="13550"/>
                  <a:pt x="18266" y="13550"/>
                </a:cubicBezTo>
                <a:cubicBezTo>
                  <a:pt x="17875" y="13550"/>
                  <a:pt x="17556" y="13232"/>
                  <a:pt x="17556" y="12840"/>
                </a:cubicBezTo>
                <a:cubicBezTo>
                  <a:pt x="17556" y="12448"/>
                  <a:pt x="17875" y="12129"/>
                  <a:pt x="18266" y="12129"/>
                </a:cubicBezTo>
                <a:close/>
                <a:moveTo>
                  <a:pt x="4745" y="14445"/>
                </a:moveTo>
                <a:cubicBezTo>
                  <a:pt x="4236" y="14445"/>
                  <a:pt x="3821" y="14858"/>
                  <a:pt x="3821" y="15367"/>
                </a:cubicBezTo>
                <a:cubicBezTo>
                  <a:pt x="3821" y="15876"/>
                  <a:pt x="4236" y="16290"/>
                  <a:pt x="4745" y="16290"/>
                </a:cubicBezTo>
                <a:cubicBezTo>
                  <a:pt x="5253" y="16290"/>
                  <a:pt x="5666" y="15876"/>
                  <a:pt x="5666" y="15367"/>
                </a:cubicBezTo>
                <a:cubicBezTo>
                  <a:pt x="5666" y="14858"/>
                  <a:pt x="5253" y="14445"/>
                  <a:pt x="4745" y="14445"/>
                </a:cubicBezTo>
                <a:close/>
                <a:moveTo>
                  <a:pt x="4745" y="14875"/>
                </a:moveTo>
                <a:cubicBezTo>
                  <a:pt x="5016" y="14875"/>
                  <a:pt x="5237" y="15095"/>
                  <a:pt x="5237" y="15367"/>
                </a:cubicBezTo>
                <a:cubicBezTo>
                  <a:pt x="5237" y="15639"/>
                  <a:pt x="5016" y="15861"/>
                  <a:pt x="4745" y="15861"/>
                </a:cubicBezTo>
                <a:cubicBezTo>
                  <a:pt x="4473" y="15861"/>
                  <a:pt x="4251" y="15639"/>
                  <a:pt x="4251" y="15367"/>
                </a:cubicBezTo>
                <a:cubicBezTo>
                  <a:pt x="4251" y="15095"/>
                  <a:pt x="4473" y="14875"/>
                  <a:pt x="4745" y="14875"/>
                </a:cubicBezTo>
                <a:close/>
                <a:moveTo>
                  <a:pt x="10540" y="15090"/>
                </a:moveTo>
                <a:cubicBezTo>
                  <a:pt x="10031" y="15090"/>
                  <a:pt x="9616" y="15503"/>
                  <a:pt x="9616" y="16011"/>
                </a:cubicBezTo>
                <a:cubicBezTo>
                  <a:pt x="9616" y="16520"/>
                  <a:pt x="10031" y="16933"/>
                  <a:pt x="10540" y="16933"/>
                </a:cubicBezTo>
                <a:cubicBezTo>
                  <a:pt x="11048" y="16933"/>
                  <a:pt x="11461" y="16520"/>
                  <a:pt x="11461" y="16011"/>
                </a:cubicBezTo>
                <a:cubicBezTo>
                  <a:pt x="11461" y="15503"/>
                  <a:pt x="11048" y="15090"/>
                  <a:pt x="10540" y="15090"/>
                </a:cubicBezTo>
                <a:close/>
                <a:moveTo>
                  <a:pt x="10540" y="15517"/>
                </a:moveTo>
                <a:cubicBezTo>
                  <a:pt x="10811" y="15517"/>
                  <a:pt x="11032" y="15739"/>
                  <a:pt x="11032" y="16011"/>
                </a:cubicBezTo>
                <a:cubicBezTo>
                  <a:pt x="11032" y="16283"/>
                  <a:pt x="10811" y="16505"/>
                  <a:pt x="10540" y="16505"/>
                </a:cubicBezTo>
                <a:cubicBezTo>
                  <a:pt x="10268" y="16505"/>
                  <a:pt x="10046" y="16283"/>
                  <a:pt x="10046" y="16011"/>
                </a:cubicBezTo>
                <a:cubicBezTo>
                  <a:pt x="10046" y="15739"/>
                  <a:pt x="10268" y="15517"/>
                  <a:pt x="10540" y="15517"/>
                </a:cubicBezTo>
                <a:close/>
                <a:moveTo>
                  <a:pt x="7963" y="15947"/>
                </a:moveTo>
                <a:cubicBezTo>
                  <a:pt x="7455" y="15947"/>
                  <a:pt x="7042" y="16362"/>
                  <a:pt x="7042" y="16871"/>
                </a:cubicBezTo>
                <a:cubicBezTo>
                  <a:pt x="7042" y="17379"/>
                  <a:pt x="7455" y="17793"/>
                  <a:pt x="7963" y="17793"/>
                </a:cubicBezTo>
                <a:cubicBezTo>
                  <a:pt x="8472" y="17793"/>
                  <a:pt x="8885" y="17379"/>
                  <a:pt x="8885" y="16871"/>
                </a:cubicBezTo>
                <a:cubicBezTo>
                  <a:pt x="8885" y="16362"/>
                  <a:pt x="8472" y="15947"/>
                  <a:pt x="7963" y="15947"/>
                </a:cubicBezTo>
                <a:close/>
                <a:moveTo>
                  <a:pt x="7963" y="16377"/>
                </a:moveTo>
                <a:cubicBezTo>
                  <a:pt x="8235" y="16377"/>
                  <a:pt x="8457" y="16599"/>
                  <a:pt x="8457" y="16871"/>
                </a:cubicBezTo>
                <a:cubicBezTo>
                  <a:pt x="8457" y="17143"/>
                  <a:pt x="8235" y="17363"/>
                  <a:pt x="7963" y="17363"/>
                </a:cubicBezTo>
                <a:cubicBezTo>
                  <a:pt x="7691" y="17363"/>
                  <a:pt x="7470" y="17143"/>
                  <a:pt x="7470" y="16871"/>
                </a:cubicBezTo>
                <a:cubicBezTo>
                  <a:pt x="7470" y="16599"/>
                  <a:pt x="7691" y="16377"/>
                  <a:pt x="7963" y="16377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おもしろ要素"/>
          <p:cNvSpPr txBox="1"/>
          <p:nvPr>
            <p:ph type="title"/>
          </p:nvPr>
        </p:nvSpPr>
        <p:spPr>
          <a:xfrm>
            <a:off x="673100" y="500062"/>
            <a:ext cx="11658600" cy="1565276"/>
          </a:xfrm>
          <a:prstGeom prst="rect">
            <a:avLst/>
          </a:prstGeom>
        </p:spPr>
        <p:txBody>
          <a:bodyPr/>
          <a:lstStyle>
            <a:lvl1pPr>
              <a:defRPr spc="133" sz="6700"/>
            </a:lvl1pPr>
          </a:lstStyle>
          <a:p>
            <a:pPr/>
            <a:r>
              <a:t>おもしろ要素</a:t>
            </a:r>
          </a:p>
        </p:txBody>
      </p:sp>
      <p:sp>
        <p:nvSpPr>
          <p:cNvPr id="222" name="Line"/>
          <p:cNvSpPr/>
          <p:nvPr/>
        </p:nvSpPr>
        <p:spPr>
          <a:xfrm>
            <a:off x="2714547" y="1752599"/>
            <a:ext cx="7575706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3" name="種族を増やしまくって他の種族をなぎ倒す「圧倒的パワーインフレ」"/>
          <p:cNvSpPr txBox="1"/>
          <p:nvPr>
            <p:ph type="body" sz="quarter" idx="1"/>
          </p:nvPr>
        </p:nvSpPr>
        <p:spPr>
          <a:xfrm>
            <a:off x="87334" y="2131700"/>
            <a:ext cx="12609712" cy="984413"/>
          </a:xfrm>
          <a:prstGeom prst="rect">
            <a:avLst/>
          </a:prstGeom>
        </p:spPr>
        <p:txBody>
          <a:bodyPr/>
          <a:lstStyle>
            <a:lvl1pPr marL="0" indent="0" defTabSz="397763">
              <a:spcBef>
                <a:spcPts val="2900"/>
              </a:spcBef>
              <a:buSzTx/>
              <a:buNone/>
              <a:defRPr spc="60" sz="3045"/>
            </a:lvl1pPr>
          </a:lstStyle>
          <a:p>
            <a:pPr/>
            <a:r>
              <a:t>種族を増やしまくって他の種族をなぎ倒す「圧倒的パワーインフレ」</a:t>
            </a:r>
          </a:p>
        </p:txBody>
      </p:sp>
      <p:pic>
        <p:nvPicPr>
          <p:cNvPr id="224" name="Annotation 2019-06-21 184841.png" descr="Annotation 2019-06-21 1848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000" y="3009288"/>
            <a:ext cx="6654801" cy="5778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29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0608" y="3102841"/>
            <a:ext cx="3716420" cy="1351084"/>
          </a:xfrm>
          <a:prstGeom prst="rect">
            <a:avLst/>
          </a:prstGeom>
        </p:spPr>
      </p:pic>
      <p:sp>
        <p:nvSpPr>
          <p:cNvPr id="226" name="俺！"/>
          <p:cNvSpPr txBox="1"/>
          <p:nvPr/>
        </p:nvSpPr>
        <p:spPr>
          <a:xfrm>
            <a:off x="11088929" y="3182475"/>
            <a:ext cx="7239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俺！</a:t>
            </a:r>
          </a:p>
        </p:txBody>
      </p:sp>
      <p:sp>
        <p:nvSpPr>
          <p:cNvPr id="227" name="Moon"/>
          <p:cNvSpPr/>
          <p:nvPr/>
        </p:nvSpPr>
        <p:spPr>
          <a:xfrm>
            <a:off x="12087952" y="7319433"/>
            <a:ext cx="660401" cy="660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800" y="785"/>
                </a:moveTo>
                <a:cubicBezTo>
                  <a:pt x="16322" y="785"/>
                  <a:pt x="20815" y="5278"/>
                  <a:pt x="20815" y="10800"/>
                </a:cubicBezTo>
                <a:cubicBezTo>
                  <a:pt x="20815" y="16322"/>
                  <a:pt x="16322" y="20813"/>
                  <a:pt x="10800" y="20813"/>
                </a:cubicBezTo>
                <a:cubicBezTo>
                  <a:pt x="5278" y="20813"/>
                  <a:pt x="787" y="16322"/>
                  <a:pt x="787" y="10800"/>
                </a:cubicBezTo>
                <a:cubicBezTo>
                  <a:pt x="787" y="5278"/>
                  <a:pt x="5278" y="785"/>
                  <a:pt x="10800" y="785"/>
                </a:cubicBezTo>
                <a:close/>
                <a:moveTo>
                  <a:pt x="14618" y="3330"/>
                </a:moveTo>
                <a:cubicBezTo>
                  <a:pt x="14091" y="3330"/>
                  <a:pt x="13662" y="3758"/>
                  <a:pt x="13662" y="4284"/>
                </a:cubicBezTo>
                <a:cubicBezTo>
                  <a:pt x="13662" y="4811"/>
                  <a:pt x="14091" y="5240"/>
                  <a:pt x="14618" y="5240"/>
                </a:cubicBezTo>
                <a:cubicBezTo>
                  <a:pt x="15144" y="5240"/>
                  <a:pt x="15572" y="4811"/>
                  <a:pt x="15572" y="4284"/>
                </a:cubicBezTo>
                <a:cubicBezTo>
                  <a:pt x="15572" y="3758"/>
                  <a:pt x="15144" y="3330"/>
                  <a:pt x="14618" y="3330"/>
                </a:cubicBezTo>
                <a:close/>
                <a:moveTo>
                  <a:pt x="14618" y="3758"/>
                </a:moveTo>
                <a:cubicBezTo>
                  <a:pt x="14907" y="3758"/>
                  <a:pt x="15142" y="3995"/>
                  <a:pt x="15142" y="4284"/>
                </a:cubicBezTo>
                <a:cubicBezTo>
                  <a:pt x="15142" y="4574"/>
                  <a:pt x="14907" y="4811"/>
                  <a:pt x="14618" y="4811"/>
                </a:cubicBezTo>
                <a:cubicBezTo>
                  <a:pt x="14328" y="4811"/>
                  <a:pt x="14092" y="4574"/>
                  <a:pt x="14092" y="4284"/>
                </a:cubicBezTo>
                <a:cubicBezTo>
                  <a:pt x="14092" y="3995"/>
                  <a:pt x="14328" y="3758"/>
                  <a:pt x="14618" y="3758"/>
                </a:cubicBezTo>
                <a:close/>
                <a:moveTo>
                  <a:pt x="9083" y="4403"/>
                </a:moveTo>
                <a:cubicBezTo>
                  <a:pt x="8152" y="4403"/>
                  <a:pt x="7395" y="5160"/>
                  <a:pt x="7395" y="6091"/>
                </a:cubicBezTo>
                <a:cubicBezTo>
                  <a:pt x="7395" y="7022"/>
                  <a:pt x="8152" y="7779"/>
                  <a:pt x="9083" y="7779"/>
                </a:cubicBezTo>
                <a:cubicBezTo>
                  <a:pt x="10014" y="7779"/>
                  <a:pt x="10771" y="7022"/>
                  <a:pt x="10771" y="6091"/>
                </a:cubicBezTo>
                <a:cubicBezTo>
                  <a:pt x="10771" y="5160"/>
                  <a:pt x="10014" y="4403"/>
                  <a:pt x="9083" y="4403"/>
                </a:cubicBezTo>
                <a:close/>
                <a:moveTo>
                  <a:pt x="9083" y="4833"/>
                </a:moveTo>
                <a:cubicBezTo>
                  <a:pt x="9777" y="4833"/>
                  <a:pt x="10342" y="5397"/>
                  <a:pt x="10342" y="6091"/>
                </a:cubicBezTo>
                <a:cubicBezTo>
                  <a:pt x="10342" y="6785"/>
                  <a:pt x="9777" y="7349"/>
                  <a:pt x="9083" y="7349"/>
                </a:cubicBezTo>
                <a:cubicBezTo>
                  <a:pt x="8389" y="7349"/>
                  <a:pt x="7825" y="6785"/>
                  <a:pt x="7825" y="6091"/>
                </a:cubicBezTo>
                <a:cubicBezTo>
                  <a:pt x="7825" y="5397"/>
                  <a:pt x="8389" y="4833"/>
                  <a:pt x="9083" y="4833"/>
                </a:cubicBezTo>
                <a:close/>
                <a:moveTo>
                  <a:pt x="17669" y="6549"/>
                </a:moveTo>
                <a:cubicBezTo>
                  <a:pt x="16738" y="6549"/>
                  <a:pt x="15981" y="7307"/>
                  <a:pt x="15981" y="8237"/>
                </a:cubicBezTo>
                <a:cubicBezTo>
                  <a:pt x="15981" y="9168"/>
                  <a:pt x="16738" y="9926"/>
                  <a:pt x="17669" y="9926"/>
                </a:cubicBezTo>
                <a:cubicBezTo>
                  <a:pt x="18600" y="9926"/>
                  <a:pt x="19357" y="9168"/>
                  <a:pt x="19357" y="8237"/>
                </a:cubicBezTo>
                <a:cubicBezTo>
                  <a:pt x="19357" y="7307"/>
                  <a:pt x="18600" y="6549"/>
                  <a:pt x="17669" y="6549"/>
                </a:cubicBezTo>
                <a:close/>
                <a:moveTo>
                  <a:pt x="17669" y="6979"/>
                </a:moveTo>
                <a:cubicBezTo>
                  <a:pt x="18363" y="6979"/>
                  <a:pt x="18927" y="7543"/>
                  <a:pt x="18927" y="8237"/>
                </a:cubicBezTo>
                <a:cubicBezTo>
                  <a:pt x="18927" y="8931"/>
                  <a:pt x="18363" y="9496"/>
                  <a:pt x="17669" y="9496"/>
                </a:cubicBezTo>
                <a:cubicBezTo>
                  <a:pt x="16975" y="9496"/>
                  <a:pt x="16411" y="8931"/>
                  <a:pt x="16411" y="8237"/>
                </a:cubicBezTo>
                <a:cubicBezTo>
                  <a:pt x="16411" y="7543"/>
                  <a:pt x="16975" y="6979"/>
                  <a:pt x="17669" y="6979"/>
                </a:cubicBezTo>
                <a:close/>
                <a:moveTo>
                  <a:pt x="12732" y="7260"/>
                </a:moveTo>
                <a:cubicBezTo>
                  <a:pt x="11225" y="7260"/>
                  <a:pt x="10000" y="8486"/>
                  <a:pt x="10000" y="9993"/>
                </a:cubicBezTo>
                <a:cubicBezTo>
                  <a:pt x="10000" y="11500"/>
                  <a:pt x="11225" y="12727"/>
                  <a:pt x="12732" y="12727"/>
                </a:cubicBezTo>
                <a:cubicBezTo>
                  <a:pt x="14239" y="12727"/>
                  <a:pt x="15465" y="11500"/>
                  <a:pt x="15465" y="9993"/>
                </a:cubicBezTo>
                <a:cubicBezTo>
                  <a:pt x="15465" y="8486"/>
                  <a:pt x="14239" y="7260"/>
                  <a:pt x="12732" y="7260"/>
                </a:cubicBezTo>
                <a:close/>
                <a:moveTo>
                  <a:pt x="12732" y="7689"/>
                </a:moveTo>
                <a:cubicBezTo>
                  <a:pt x="14002" y="7689"/>
                  <a:pt x="15035" y="8723"/>
                  <a:pt x="15035" y="9993"/>
                </a:cubicBezTo>
                <a:cubicBezTo>
                  <a:pt x="15035" y="11263"/>
                  <a:pt x="14002" y="12297"/>
                  <a:pt x="12732" y="12297"/>
                </a:cubicBezTo>
                <a:cubicBezTo>
                  <a:pt x="11461" y="12297"/>
                  <a:pt x="10428" y="11263"/>
                  <a:pt x="10428" y="9993"/>
                </a:cubicBezTo>
                <a:cubicBezTo>
                  <a:pt x="10428" y="8723"/>
                  <a:pt x="11461" y="7689"/>
                  <a:pt x="12732" y="7689"/>
                </a:cubicBezTo>
                <a:close/>
                <a:moveTo>
                  <a:pt x="6461" y="8696"/>
                </a:moveTo>
                <a:cubicBezTo>
                  <a:pt x="5833" y="8696"/>
                  <a:pt x="5321" y="9208"/>
                  <a:pt x="5321" y="9836"/>
                </a:cubicBezTo>
                <a:cubicBezTo>
                  <a:pt x="5321" y="10464"/>
                  <a:pt x="5833" y="10974"/>
                  <a:pt x="6461" y="10974"/>
                </a:cubicBezTo>
                <a:cubicBezTo>
                  <a:pt x="7090" y="10974"/>
                  <a:pt x="7600" y="10464"/>
                  <a:pt x="7600" y="9836"/>
                </a:cubicBezTo>
                <a:cubicBezTo>
                  <a:pt x="7600" y="9208"/>
                  <a:pt x="7090" y="8696"/>
                  <a:pt x="6461" y="8696"/>
                </a:cubicBezTo>
                <a:close/>
                <a:moveTo>
                  <a:pt x="6461" y="9125"/>
                </a:moveTo>
                <a:cubicBezTo>
                  <a:pt x="6853" y="9125"/>
                  <a:pt x="7172" y="9444"/>
                  <a:pt x="7172" y="9836"/>
                </a:cubicBezTo>
                <a:cubicBezTo>
                  <a:pt x="7172" y="10228"/>
                  <a:pt x="6853" y="10546"/>
                  <a:pt x="6461" y="10546"/>
                </a:cubicBezTo>
                <a:cubicBezTo>
                  <a:pt x="6070" y="10546"/>
                  <a:pt x="5751" y="10228"/>
                  <a:pt x="5751" y="9836"/>
                </a:cubicBezTo>
                <a:cubicBezTo>
                  <a:pt x="5751" y="9444"/>
                  <a:pt x="6070" y="9125"/>
                  <a:pt x="6461" y="9125"/>
                </a:cubicBezTo>
                <a:close/>
                <a:moveTo>
                  <a:pt x="18266" y="11700"/>
                </a:moveTo>
                <a:cubicBezTo>
                  <a:pt x="17638" y="11700"/>
                  <a:pt x="17126" y="12212"/>
                  <a:pt x="17126" y="12840"/>
                </a:cubicBezTo>
                <a:cubicBezTo>
                  <a:pt x="17126" y="13468"/>
                  <a:pt x="17638" y="13980"/>
                  <a:pt x="18266" y="13980"/>
                </a:cubicBezTo>
                <a:cubicBezTo>
                  <a:pt x="18894" y="13980"/>
                  <a:pt x="19406" y="13468"/>
                  <a:pt x="19406" y="12840"/>
                </a:cubicBezTo>
                <a:cubicBezTo>
                  <a:pt x="19406" y="12212"/>
                  <a:pt x="18895" y="11700"/>
                  <a:pt x="18266" y="11700"/>
                </a:cubicBezTo>
                <a:close/>
                <a:moveTo>
                  <a:pt x="18266" y="12129"/>
                </a:moveTo>
                <a:cubicBezTo>
                  <a:pt x="18658" y="12129"/>
                  <a:pt x="18977" y="12448"/>
                  <a:pt x="18977" y="12840"/>
                </a:cubicBezTo>
                <a:cubicBezTo>
                  <a:pt x="18977" y="13232"/>
                  <a:pt x="18658" y="13550"/>
                  <a:pt x="18266" y="13550"/>
                </a:cubicBezTo>
                <a:cubicBezTo>
                  <a:pt x="17875" y="13550"/>
                  <a:pt x="17556" y="13232"/>
                  <a:pt x="17556" y="12840"/>
                </a:cubicBezTo>
                <a:cubicBezTo>
                  <a:pt x="17556" y="12448"/>
                  <a:pt x="17875" y="12129"/>
                  <a:pt x="18266" y="12129"/>
                </a:cubicBezTo>
                <a:close/>
                <a:moveTo>
                  <a:pt x="4745" y="14445"/>
                </a:moveTo>
                <a:cubicBezTo>
                  <a:pt x="4236" y="14445"/>
                  <a:pt x="3821" y="14858"/>
                  <a:pt x="3821" y="15367"/>
                </a:cubicBezTo>
                <a:cubicBezTo>
                  <a:pt x="3821" y="15876"/>
                  <a:pt x="4236" y="16290"/>
                  <a:pt x="4745" y="16290"/>
                </a:cubicBezTo>
                <a:cubicBezTo>
                  <a:pt x="5253" y="16290"/>
                  <a:pt x="5666" y="15876"/>
                  <a:pt x="5666" y="15367"/>
                </a:cubicBezTo>
                <a:cubicBezTo>
                  <a:pt x="5666" y="14858"/>
                  <a:pt x="5253" y="14445"/>
                  <a:pt x="4745" y="14445"/>
                </a:cubicBezTo>
                <a:close/>
                <a:moveTo>
                  <a:pt x="4745" y="14875"/>
                </a:moveTo>
                <a:cubicBezTo>
                  <a:pt x="5016" y="14875"/>
                  <a:pt x="5237" y="15095"/>
                  <a:pt x="5237" y="15367"/>
                </a:cubicBezTo>
                <a:cubicBezTo>
                  <a:pt x="5237" y="15639"/>
                  <a:pt x="5016" y="15861"/>
                  <a:pt x="4745" y="15861"/>
                </a:cubicBezTo>
                <a:cubicBezTo>
                  <a:pt x="4473" y="15861"/>
                  <a:pt x="4251" y="15639"/>
                  <a:pt x="4251" y="15367"/>
                </a:cubicBezTo>
                <a:cubicBezTo>
                  <a:pt x="4251" y="15095"/>
                  <a:pt x="4473" y="14875"/>
                  <a:pt x="4745" y="14875"/>
                </a:cubicBezTo>
                <a:close/>
                <a:moveTo>
                  <a:pt x="10540" y="15090"/>
                </a:moveTo>
                <a:cubicBezTo>
                  <a:pt x="10031" y="15090"/>
                  <a:pt x="9616" y="15503"/>
                  <a:pt x="9616" y="16011"/>
                </a:cubicBezTo>
                <a:cubicBezTo>
                  <a:pt x="9616" y="16520"/>
                  <a:pt x="10031" y="16933"/>
                  <a:pt x="10540" y="16933"/>
                </a:cubicBezTo>
                <a:cubicBezTo>
                  <a:pt x="11048" y="16933"/>
                  <a:pt x="11461" y="16520"/>
                  <a:pt x="11461" y="16011"/>
                </a:cubicBezTo>
                <a:cubicBezTo>
                  <a:pt x="11461" y="15503"/>
                  <a:pt x="11048" y="15090"/>
                  <a:pt x="10540" y="15090"/>
                </a:cubicBezTo>
                <a:close/>
                <a:moveTo>
                  <a:pt x="10540" y="15517"/>
                </a:moveTo>
                <a:cubicBezTo>
                  <a:pt x="10811" y="15517"/>
                  <a:pt x="11032" y="15739"/>
                  <a:pt x="11032" y="16011"/>
                </a:cubicBezTo>
                <a:cubicBezTo>
                  <a:pt x="11032" y="16283"/>
                  <a:pt x="10811" y="16505"/>
                  <a:pt x="10540" y="16505"/>
                </a:cubicBezTo>
                <a:cubicBezTo>
                  <a:pt x="10268" y="16505"/>
                  <a:pt x="10046" y="16283"/>
                  <a:pt x="10046" y="16011"/>
                </a:cubicBezTo>
                <a:cubicBezTo>
                  <a:pt x="10046" y="15739"/>
                  <a:pt x="10268" y="15517"/>
                  <a:pt x="10540" y="15517"/>
                </a:cubicBezTo>
                <a:close/>
                <a:moveTo>
                  <a:pt x="7963" y="15947"/>
                </a:moveTo>
                <a:cubicBezTo>
                  <a:pt x="7455" y="15947"/>
                  <a:pt x="7042" y="16362"/>
                  <a:pt x="7042" y="16871"/>
                </a:cubicBezTo>
                <a:cubicBezTo>
                  <a:pt x="7042" y="17379"/>
                  <a:pt x="7455" y="17793"/>
                  <a:pt x="7963" y="17793"/>
                </a:cubicBezTo>
                <a:cubicBezTo>
                  <a:pt x="8472" y="17793"/>
                  <a:pt x="8885" y="17379"/>
                  <a:pt x="8885" y="16871"/>
                </a:cubicBezTo>
                <a:cubicBezTo>
                  <a:pt x="8885" y="16362"/>
                  <a:pt x="8472" y="15947"/>
                  <a:pt x="7963" y="15947"/>
                </a:cubicBezTo>
                <a:close/>
                <a:moveTo>
                  <a:pt x="7963" y="16377"/>
                </a:moveTo>
                <a:cubicBezTo>
                  <a:pt x="8235" y="16377"/>
                  <a:pt x="8457" y="16599"/>
                  <a:pt x="8457" y="16871"/>
                </a:cubicBezTo>
                <a:cubicBezTo>
                  <a:pt x="8457" y="17143"/>
                  <a:pt x="8235" y="17363"/>
                  <a:pt x="7963" y="17363"/>
                </a:cubicBezTo>
                <a:cubicBezTo>
                  <a:pt x="7691" y="17363"/>
                  <a:pt x="7470" y="17143"/>
                  <a:pt x="7470" y="16871"/>
                </a:cubicBezTo>
                <a:cubicBezTo>
                  <a:pt x="7470" y="16599"/>
                  <a:pt x="7691" y="16377"/>
                  <a:pt x="7963" y="16377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8" name="Moon"/>
          <p:cNvSpPr/>
          <p:nvPr/>
        </p:nvSpPr>
        <p:spPr>
          <a:xfrm>
            <a:off x="12373504" y="6673651"/>
            <a:ext cx="451049" cy="451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800" y="785"/>
                </a:moveTo>
                <a:cubicBezTo>
                  <a:pt x="16322" y="785"/>
                  <a:pt x="20815" y="5278"/>
                  <a:pt x="20815" y="10800"/>
                </a:cubicBezTo>
                <a:cubicBezTo>
                  <a:pt x="20815" y="16322"/>
                  <a:pt x="16322" y="20813"/>
                  <a:pt x="10800" y="20813"/>
                </a:cubicBezTo>
                <a:cubicBezTo>
                  <a:pt x="5278" y="20813"/>
                  <a:pt x="787" y="16322"/>
                  <a:pt x="787" y="10800"/>
                </a:cubicBezTo>
                <a:cubicBezTo>
                  <a:pt x="787" y="5278"/>
                  <a:pt x="5278" y="785"/>
                  <a:pt x="10800" y="785"/>
                </a:cubicBezTo>
                <a:close/>
                <a:moveTo>
                  <a:pt x="14618" y="3330"/>
                </a:moveTo>
                <a:cubicBezTo>
                  <a:pt x="14091" y="3330"/>
                  <a:pt x="13662" y="3758"/>
                  <a:pt x="13662" y="4284"/>
                </a:cubicBezTo>
                <a:cubicBezTo>
                  <a:pt x="13662" y="4811"/>
                  <a:pt x="14091" y="5240"/>
                  <a:pt x="14618" y="5240"/>
                </a:cubicBezTo>
                <a:cubicBezTo>
                  <a:pt x="15144" y="5240"/>
                  <a:pt x="15572" y="4811"/>
                  <a:pt x="15572" y="4284"/>
                </a:cubicBezTo>
                <a:cubicBezTo>
                  <a:pt x="15572" y="3758"/>
                  <a:pt x="15144" y="3330"/>
                  <a:pt x="14618" y="3330"/>
                </a:cubicBezTo>
                <a:close/>
                <a:moveTo>
                  <a:pt x="14618" y="3758"/>
                </a:moveTo>
                <a:cubicBezTo>
                  <a:pt x="14907" y="3758"/>
                  <a:pt x="15142" y="3995"/>
                  <a:pt x="15142" y="4284"/>
                </a:cubicBezTo>
                <a:cubicBezTo>
                  <a:pt x="15142" y="4574"/>
                  <a:pt x="14907" y="4811"/>
                  <a:pt x="14618" y="4811"/>
                </a:cubicBezTo>
                <a:cubicBezTo>
                  <a:pt x="14328" y="4811"/>
                  <a:pt x="14092" y="4574"/>
                  <a:pt x="14092" y="4284"/>
                </a:cubicBezTo>
                <a:cubicBezTo>
                  <a:pt x="14092" y="3995"/>
                  <a:pt x="14328" y="3758"/>
                  <a:pt x="14618" y="3758"/>
                </a:cubicBezTo>
                <a:close/>
                <a:moveTo>
                  <a:pt x="9083" y="4403"/>
                </a:moveTo>
                <a:cubicBezTo>
                  <a:pt x="8152" y="4403"/>
                  <a:pt x="7395" y="5160"/>
                  <a:pt x="7395" y="6091"/>
                </a:cubicBezTo>
                <a:cubicBezTo>
                  <a:pt x="7395" y="7022"/>
                  <a:pt x="8152" y="7779"/>
                  <a:pt x="9083" y="7779"/>
                </a:cubicBezTo>
                <a:cubicBezTo>
                  <a:pt x="10014" y="7779"/>
                  <a:pt x="10771" y="7022"/>
                  <a:pt x="10771" y="6091"/>
                </a:cubicBezTo>
                <a:cubicBezTo>
                  <a:pt x="10771" y="5160"/>
                  <a:pt x="10014" y="4403"/>
                  <a:pt x="9083" y="4403"/>
                </a:cubicBezTo>
                <a:close/>
                <a:moveTo>
                  <a:pt x="9083" y="4833"/>
                </a:moveTo>
                <a:cubicBezTo>
                  <a:pt x="9777" y="4833"/>
                  <a:pt x="10342" y="5397"/>
                  <a:pt x="10342" y="6091"/>
                </a:cubicBezTo>
                <a:cubicBezTo>
                  <a:pt x="10342" y="6785"/>
                  <a:pt x="9777" y="7349"/>
                  <a:pt x="9083" y="7349"/>
                </a:cubicBezTo>
                <a:cubicBezTo>
                  <a:pt x="8389" y="7349"/>
                  <a:pt x="7825" y="6785"/>
                  <a:pt x="7825" y="6091"/>
                </a:cubicBezTo>
                <a:cubicBezTo>
                  <a:pt x="7825" y="5397"/>
                  <a:pt x="8389" y="4833"/>
                  <a:pt x="9083" y="4833"/>
                </a:cubicBezTo>
                <a:close/>
                <a:moveTo>
                  <a:pt x="17669" y="6549"/>
                </a:moveTo>
                <a:cubicBezTo>
                  <a:pt x="16738" y="6549"/>
                  <a:pt x="15981" y="7307"/>
                  <a:pt x="15981" y="8237"/>
                </a:cubicBezTo>
                <a:cubicBezTo>
                  <a:pt x="15981" y="9168"/>
                  <a:pt x="16738" y="9926"/>
                  <a:pt x="17669" y="9926"/>
                </a:cubicBezTo>
                <a:cubicBezTo>
                  <a:pt x="18600" y="9926"/>
                  <a:pt x="19357" y="9168"/>
                  <a:pt x="19357" y="8237"/>
                </a:cubicBezTo>
                <a:cubicBezTo>
                  <a:pt x="19357" y="7307"/>
                  <a:pt x="18600" y="6549"/>
                  <a:pt x="17669" y="6549"/>
                </a:cubicBezTo>
                <a:close/>
                <a:moveTo>
                  <a:pt x="17669" y="6979"/>
                </a:moveTo>
                <a:cubicBezTo>
                  <a:pt x="18363" y="6979"/>
                  <a:pt x="18927" y="7543"/>
                  <a:pt x="18927" y="8237"/>
                </a:cubicBezTo>
                <a:cubicBezTo>
                  <a:pt x="18927" y="8931"/>
                  <a:pt x="18363" y="9496"/>
                  <a:pt x="17669" y="9496"/>
                </a:cubicBezTo>
                <a:cubicBezTo>
                  <a:pt x="16975" y="9496"/>
                  <a:pt x="16411" y="8931"/>
                  <a:pt x="16411" y="8237"/>
                </a:cubicBezTo>
                <a:cubicBezTo>
                  <a:pt x="16411" y="7543"/>
                  <a:pt x="16975" y="6979"/>
                  <a:pt x="17669" y="6979"/>
                </a:cubicBezTo>
                <a:close/>
                <a:moveTo>
                  <a:pt x="12732" y="7260"/>
                </a:moveTo>
                <a:cubicBezTo>
                  <a:pt x="11225" y="7260"/>
                  <a:pt x="10000" y="8486"/>
                  <a:pt x="10000" y="9993"/>
                </a:cubicBezTo>
                <a:cubicBezTo>
                  <a:pt x="10000" y="11500"/>
                  <a:pt x="11225" y="12727"/>
                  <a:pt x="12732" y="12727"/>
                </a:cubicBezTo>
                <a:cubicBezTo>
                  <a:pt x="14239" y="12727"/>
                  <a:pt x="15465" y="11500"/>
                  <a:pt x="15465" y="9993"/>
                </a:cubicBezTo>
                <a:cubicBezTo>
                  <a:pt x="15465" y="8486"/>
                  <a:pt x="14239" y="7260"/>
                  <a:pt x="12732" y="7260"/>
                </a:cubicBezTo>
                <a:close/>
                <a:moveTo>
                  <a:pt x="12732" y="7689"/>
                </a:moveTo>
                <a:cubicBezTo>
                  <a:pt x="14002" y="7689"/>
                  <a:pt x="15035" y="8723"/>
                  <a:pt x="15035" y="9993"/>
                </a:cubicBezTo>
                <a:cubicBezTo>
                  <a:pt x="15035" y="11263"/>
                  <a:pt x="14002" y="12297"/>
                  <a:pt x="12732" y="12297"/>
                </a:cubicBezTo>
                <a:cubicBezTo>
                  <a:pt x="11461" y="12297"/>
                  <a:pt x="10428" y="11263"/>
                  <a:pt x="10428" y="9993"/>
                </a:cubicBezTo>
                <a:cubicBezTo>
                  <a:pt x="10428" y="8723"/>
                  <a:pt x="11461" y="7689"/>
                  <a:pt x="12732" y="7689"/>
                </a:cubicBezTo>
                <a:close/>
                <a:moveTo>
                  <a:pt x="6461" y="8696"/>
                </a:moveTo>
                <a:cubicBezTo>
                  <a:pt x="5833" y="8696"/>
                  <a:pt x="5321" y="9208"/>
                  <a:pt x="5321" y="9836"/>
                </a:cubicBezTo>
                <a:cubicBezTo>
                  <a:pt x="5321" y="10464"/>
                  <a:pt x="5833" y="10974"/>
                  <a:pt x="6461" y="10974"/>
                </a:cubicBezTo>
                <a:cubicBezTo>
                  <a:pt x="7090" y="10974"/>
                  <a:pt x="7600" y="10464"/>
                  <a:pt x="7600" y="9836"/>
                </a:cubicBezTo>
                <a:cubicBezTo>
                  <a:pt x="7600" y="9208"/>
                  <a:pt x="7090" y="8696"/>
                  <a:pt x="6461" y="8696"/>
                </a:cubicBezTo>
                <a:close/>
                <a:moveTo>
                  <a:pt x="6461" y="9125"/>
                </a:moveTo>
                <a:cubicBezTo>
                  <a:pt x="6853" y="9125"/>
                  <a:pt x="7172" y="9444"/>
                  <a:pt x="7172" y="9836"/>
                </a:cubicBezTo>
                <a:cubicBezTo>
                  <a:pt x="7172" y="10228"/>
                  <a:pt x="6853" y="10546"/>
                  <a:pt x="6461" y="10546"/>
                </a:cubicBezTo>
                <a:cubicBezTo>
                  <a:pt x="6070" y="10546"/>
                  <a:pt x="5751" y="10228"/>
                  <a:pt x="5751" y="9836"/>
                </a:cubicBezTo>
                <a:cubicBezTo>
                  <a:pt x="5751" y="9444"/>
                  <a:pt x="6070" y="9125"/>
                  <a:pt x="6461" y="9125"/>
                </a:cubicBezTo>
                <a:close/>
                <a:moveTo>
                  <a:pt x="18266" y="11700"/>
                </a:moveTo>
                <a:cubicBezTo>
                  <a:pt x="17638" y="11700"/>
                  <a:pt x="17126" y="12212"/>
                  <a:pt x="17126" y="12840"/>
                </a:cubicBezTo>
                <a:cubicBezTo>
                  <a:pt x="17126" y="13468"/>
                  <a:pt x="17638" y="13980"/>
                  <a:pt x="18266" y="13980"/>
                </a:cubicBezTo>
                <a:cubicBezTo>
                  <a:pt x="18894" y="13980"/>
                  <a:pt x="19406" y="13468"/>
                  <a:pt x="19406" y="12840"/>
                </a:cubicBezTo>
                <a:cubicBezTo>
                  <a:pt x="19406" y="12212"/>
                  <a:pt x="18895" y="11700"/>
                  <a:pt x="18266" y="11700"/>
                </a:cubicBezTo>
                <a:close/>
                <a:moveTo>
                  <a:pt x="18266" y="12129"/>
                </a:moveTo>
                <a:cubicBezTo>
                  <a:pt x="18658" y="12129"/>
                  <a:pt x="18977" y="12448"/>
                  <a:pt x="18977" y="12840"/>
                </a:cubicBezTo>
                <a:cubicBezTo>
                  <a:pt x="18977" y="13232"/>
                  <a:pt x="18658" y="13550"/>
                  <a:pt x="18266" y="13550"/>
                </a:cubicBezTo>
                <a:cubicBezTo>
                  <a:pt x="17875" y="13550"/>
                  <a:pt x="17556" y="13232"/>
                  <a:pt x="17556" y="12840"/>
                </a:cubicBezTo>
                <a:cubicBezTo>
                  <a:pt x="17556" y="12448"/>
                  <a:pt x="17875" y="12129"/>
                  <a:pt x="18266" y="12129"/>
                </a:cubicBezTo>
                <a:close/>
                <a:moveTo>
                  <a:pt x="4745" y="14445"/>
                </a:moveTo>
                <a:cubicBezTo>
                  <a:pt x="4236" y="14445"/>
                  <a:pt x="3821" y="14858"/>
                  <a:pt x="3821" y="15367"/>
                </a:cubicBezTo>
                <a:cubicBezTo>
                  <a:pt x="3821" y="15876"/>
                  <a:pt x="4236" y="16290"/>
                  <a:pt x="4745" y="16290"/>
                </a:cubicBezTo>
                <a:cubicBezTo>
                  <a:pt x="5253" y="16290"/>
                  <a:pt x="5666" y="15876"/>
                  <a:pt x="5666" y="15367"/>
                </a:cubicBezTo>
                <a:cubicBezTo>
                  <a:pt x="5666" y="14858"/>
                  <a:pt x="5253" y="14445"/>
                  <a:pt x="4745" y="14445"/>
                </a:cubicBezTo>
                <a:close/>
                <a:moveTo>
                  <a:pt x="4745" y="14875"/>
                </a:moveTo>
                <a:cubicBezTo>
                  <a:pt x="5016" y="14875"/>
                  <a:pt x="5237" y="15095"/>
                  <a:pt x="5237" y="15367"/>
                </a:cubicBezTo>
                <a:cubicBezTo>
                  <a:pt x="5237" y="15639"/>
                  <a:pt x="5016" y="15861"/>
                  <a:pt x="4745" y="15861"/>
                </a:cubicBezTo>
                <a:cubicBezTo>
                  <a:pt x="4473" y="15861"/>
                  <a:pt x="4251" y="15639"/>
                  <a:pt x="4251" y="15367"/>
                </a:cubicBezTo>
                <a:cubicBezTo>
                  <a:pt x="4251" y="15095"/>
                  <a:pt x="4473" y="14875"/>
                  <a:pt x="4745" y="14875"/>
                </a:cubicBezTo>
                <a:close/>
                <a:moveTo>
                  <a:pt x="10540" y="15090"/>
                </a:moveTo>
                <a:cubicBezTo>
                  <a:pt x="10031" y="15090"/>
                  <a:pt x="9616" y="15503"/>
                  <a:pt x="9616" y="16011"/>
                </a:cubicBezTo>
                <a:cubicBezTo>
                  <a:pt x="9616" y="16520"/>
                  <a:pt x="10031" y="16933"/>
                  <a:pt x="10540" y="16933"/>
                </a:cubicBezTo>
                <a:cubicBezTo>
                  <a:pt x="11048" y="16933"/>
                  <a:pt x="11461" y="16520"/>
                  <a:pt x="11461" y="16011"/>
                </a:cubicBezTo>
                <a:cubicBezTo>
                  <a:pt x="11461" y="15503"/>
                  <a:pt x="11048" y="15090"/>
                  <a:pt x="10540" y="15090"/>
                </a:cubicBezTo>
                <a:close/>
                <a:moveTo>
                  <a:pt x="10540" y="15517"/>
                </a:moveTo>
                <a:cubicBezTo>
                  <a:pt x="10811" y="15517"/>
                  <a:pt x="11032" y="15739"/>
                  <a:pt x="11032" y="16011"/>
                </a:cubicBezTo>
                <a:cubicBezTo>
                  <a:pt x="11032" y="16283"/>
                  <a:pt x="10811" y="16505"/>
                  <a:pt x="10540" y="16505"/>
                </a:cubicBezTo>
                <a:cubicBezTo>
                  <a:pt x="10268" y="16505"/>
                  <a:pt x="10046" y="16283"/>
                  <a:pt x="10046" y="16011"/>
                </a:cubicBezTo>
                <a:cubicBezTo>
                  <a:pt x="10046" y="15739"/>
                  <a:pt x="10268" y="15517"/>
                  <a:pt x="10540" y="15517"/>
                </a:cubicBezTo>
                <a:close/>
                <a:moveTo>
                  <a:pt x="7963" y="15947"/>
                </a:moveTo>
                <a:cubicBezTo>
                  <a:pt x="7455" y="15947"/>
                  <a:pt x="7042" y="16362"/>
                  <a:pt x="7042" y="16871"/>
                </a:cubicBezTo>
                <a:cubicBezTo>
                  <a:pt x="7042" y="17379"/>
                  <a:pt x="7455" y="17793"/>
                  <a:pt x="7963" y="17793"/>
                </a:cubicBezTo>
                <a:cubicBezTo>
                  <a:pt x="8472" y="17793"/>
                  <a:pt x="8885" y="17379"/>
                  <a:pt x="8885" y="16871"/>
                </a:cubicBezTo>
                <a:cubicBezTo>
                  <a:pt x="8885" y="16362"/>
                  <a:pt x="8472" y="15947"/>
                  <a:pt x="7963" y="15947"/>
                </a:cubicBezTo>
                <a:close/>
                <a:moveTo>
                  <a:pt x="7963" y="16377"/>
                </a:moveTo>
                <a:cubicBezTo>
                  <a:pt x="8235" y="16377"/>
                  <a:pt x="8457" y="16599"/>
                  <a:pt x="8457" y="16871"/>
                </a:cubicBezTo>
                <a:cubicBezTo>
                  <a:pt x="8457" y="17143"/>
                  <a:pt x="8235" y="17363"/>
                  <a:pt x="7963" y="17363"/>
                </a:cubicBezTo>
                <a:cubicBezTo>
                  <a:pt x="7691" y="17363"/>
                  <a:pt x="7470" y="17143"/>
                  <a:pt x="7470" y="16871"/>
                </a:cubicBezTo>
                <a:cubicBezTo>
                  <a:pt x="7470" y="16599"/>
                  <a:pt x="7691" y="16377"/>
                  <a:pt x="7963" y="16377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おもしろ要素"/>
          <p:cNvSpPr txBox="1"/>
          <p:nvPr>
            <p:ph type="title"/>
          </p:nvPr>
        </p:nvSpPr>
        <p:spPr>
          <a:xfrm>
            <a:off x="673100" y="500062"/>
            <a:ext cx="11658600" cy="1565276"/>
          </a:xfrm>
          <a:prstGeom prst="rect">
            <a:avLst/>
          </a:prstGeom>
        </p:spPr>
        <p:txBody>
          <a:bodyPr/>
          <a:lstStyle>
            <a:lvl1pPr>
              <a:defRPr spc="133" sz="6700"/>
            </a:lvl1pPr>
          </a:lstStyle>
          <a:p>
            <a:pPr/>
            <a:r>
              <a:t>おもしろ要素</a:t>
            </a:r>
          </a:p>
        </p:txBody>
      </p:sp>
      <p:sp>
        <p:nvSpPr>
          <p:cNvPr id="233" name="Line"/>
          <p:cNvSpPr/>
          <p:nvPr/>
        </p:nvSpPr>
        <p:spPr>
          <a:xfrm>
            <a:off x="2714547" y="1752599"/>
            <a:ext cx="7575706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34" name="スキマ時間にチャレンジ出来るステージシステム！"/>
          <p:cNvSpPr txBox="1"/>
          <p:nvPr>
            <p:ph type="body" sz="quarter" idx="1"/>
          </p:nvPr>
        </p:nvSpPr>
        <p:spPr>
          <a:xfrm>
            <a:off x="197544" y="2210422"/>
            <a:ext cx="12609712" cy="98441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pc="70" sz="3500"/>
            </a:lvl1pPr>
          </a:lstStyle>
          <a:p>
            <a:pPr/>
            <a:r>
              <a:t>スキマ時間にチャレンジ出来るステージシステム！</a:t>
            </a:r>
          </a:p>
        </p:txBody>
      </p:sp>
      <p:pic>
        <p:nvPicPr>
          <p:cNvPr id="235" name="Screen Shot 2019-06-21 at 6.40.22 PM.png" descr="Screen Shot 2019-06-21 at 6.40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687" y="3065389"/>
            <a:ext cx="3721101" cy="4787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36" name="ステージ毎に用意された様々なシチュエーション！…"/>
          <p:cNvSpPr txBox="1"/>
          <p:nvPr/>
        </p:nvSpPr>
        <p:spPr>
          <a:xfrm>
            <a:off x="4067692" y="3339918"/>
            <a:ext cx="8803710" cy="3588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228600">
              <a:spcBef>
                <a:spcPts val="3400"/>
              </a:spcBef>
              <a:buClr>
                <a:srgbClr val="9A958E"/>
              </a:buClr>
              <a:buSzPct val="100000"/>
              <a:buChar char="•"/>
              <a:defRPr spc="53" sz="2700"/>
            </a:pPr>
            <a:r>
              <a:t>ステージ毎に用意された様々なシチュエーション！</a:t>
            </a:r>
          </a:p>
          <a:p>
            <a:pPr marL="609600" indent="-228600">
              <a:spcBef>
                <a:spcPts val="3400"/>
              </a:spcBef>
              <a:buClr>
                <a:srgbClr val="9A958E"/>
              </a:buClr>
              <a:buSzPct val="100000"/>
              <a:buChar char="•"/>
              <a:defRPr spc="53" sz="2700"/>
            </a:pPr>
            <a:r>
              <a:t>気軽にプレイ出来る1ステージボリューム！</a:t>
            </a:r>
            <a:br/>
          </a:p>
        </p:txBody>
      </p:sp>
      <p:sp>
        <p:nvSpPr>
          <p:cNvPr id="237" name="Moon"/>
          <p:cNvSpPr/>
          <p:nvPr/>
        </p:nvSpPr>
        <p:spPr>
          <a:xfrm>
            <a:off x="12373504" y="6673651"/>
            <a:ext cx="451049" cy="451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800" y="785"/>
                </a:moveTo>
                <a:cubicBezTo>
                  <a:pt x="16322" y="785"/>
                  <a:pt x="20815" y="5278"/>
                  <a:pt x="20815" y="10800"/>
                </a:cubicBezTo>
                <a:cubicBezTo>
                  <a:pt x="20815" y="16322"/>
                  <a:pt x="16322" y="20813"/>
                  <a:pt x="10800" y="20813"/>
                </a:cubicBezTo>
                <a:cubicBezTo>
                  <a:pt x="5278" y="20813"/>
                  <a:pt x="787" y="16322"/>
                  <a:pt x="787" y="10800"/>
                </a:cubicBezTo>
                <a:cubicBezTo>
                  <a:pt x="787" y="5278"/>
                  <a:pt x="5278" y="785"/>
                  <a:pt x="10800" y="785"/>
                </a:cubicBezTo>
                <a:close/>
                <a:moveTo>
                  <a:pt x="14618" y="3330"/>
                </a:moveTo>
                <a:cubicBezTo>
                  <a:pt x="14091" y="3330"/>
                  <a:pt x="13662" y="3758"/>
                  <a:pt x="13662" y="4284"/>
                </a:cubicBezTo>
                <a:cubicBezTo>
                  <a:pt x="13662" y="4811"/>
                  <a:pt x="14091" y="5240"/>
                  <a:pt x="14618" y="5240"/>
                </a:cubicBezTo>
                <a:cubicBezTo>
                  <a:pt x="15144" y="5240"/>
                  <a:pt x="15572" y="4811"/>
                  <a:pt x="15572" y="4284"/>
                </a:cubicBezTo>
                <a:cubicBezTo>
                  <a:pt x="15572" y="3758"/>
                  <a:pt x="15144" y="3330"/>
                  <a:pt x="14618" y="3330"/>
                </a:cubicBezTo>
                <a:close/>
                <a:moveTo>
                  <a:pt x="14618" y="3758"/>
                </a:moveTo>
                <a:cubicBezTo>
                  <a:pt x="14907" y="3758"/>
                  <a:pt x="15142" y="3995"/>
                  <a:pt x="15142" y="4284"/>
                </a:cubicBezTo>
                <a:cubicBezTo>
                  <a:pt x="15142" y="4574"/>
                  <a:pt x="14907" y="4811"/>
                  <a:pt x="14618" y="4811"/>
                </a:cubicBezTo>
                <a:cubicBezTo>
                  <a:pt x="14328" y="4811"/>
                  <a:pt x="14092" y="4574"/>
                  <a:pt x="14092" y="4284"/>
                </a:cubicBezTo>
                <a:cubicBezTo>
                  <a:pt x="14092" y="3995"/>
                  <a:pt x="14328" y="3758"/>
                  <a:pt x="14618" y="3758"/>
                </a:cubicBezTo>
                <a:close/>
                <a:moveTo>
                  <a:pt x="9083" y="4403"/>
                </a:moveTo>
                <a:cubicBezTo>
                  <a:pt x="8152" y="4403"/>
                  <a:pt x="7395" y="5160"/>
                  <a:pt x="7395" y="6091"/>
                </a:cubicBezTo>
                <a:cubicBezTo>
                  <a:pt x="7395" y="7022"/>
                  <a:pt x="8152" y="7779"/>
                  <a:pt x="9083" y="7779"/>
                </a:cubicBezTo>
                <a:cubicBezTo>
                  <a:pt x="10014" y="7779"/>
                  <a:pt x="10771" y="7022"/>
                  <a:pt x="10771" y="6091"/>
                </a:cubicBezTo>
                <a:cubicBezTo>
                  <a:pt x="10771" y="5160"/>
                  <a:pt x="10014" y="4403"/>
                  <a:pt x="9083" y="4403"/>
                </a:cubicBezTo>
                <a:close/>
                <a:moveTo>
                  <a:pt x="9083" y="4833"/>
                </a:moveTo>
                <a:cubicBezTo>
                  <a:pt x="9777" y="4833"/>
                  <a:pt x="10342" y="5397"/>
                  <a:pt x="10342" y="6091"/>
                </a:cubicBezTo>
                <a:cubicBezTo>
                  <a:pt x="10342" y="6785"/>
                  <a:pt x="9777" y="7349"/>
                  <a:pt x="9083" y="7349"/>
                </a:cubicBezTo>
                <a:cubicBezTo>
                  <a:pt x="8389" y="7349"/>
                  <a:pt x="7825" y="6785"/>
                  <a:pt x="7825" y="6091"/>
                </a:cubicBezTo>
                <a:cubicBezTo>
                  <a:pt x="7825" y="5397"/>
                  <a:pt x="8389" y="4833"/>
                  <a:pt x="9083" y="4833"/>
                </a:cubicBezTo>
                <a:close/>
                <a:moveTo>
                  <a:pt x="17669" y="6549"/>
                </a:moveTo>
                <a:cubicBezTo>
                  <a:pt x="16738" y="6549"/>
                  <a:pt x="15981" y="7307"/>
                  <a:pt x="15981" y="8237"/>
                </a:cubicBezTo>
                <a:cubicBezTo>
                  <a:pt x="15981" y="9168"/>
                  <a:pt x="16738" y="9926"/>
                  <a:pt x="17669" y="9926"/>
                </a:cubicBezTo>
                <a:cubicBezTo>
                  <a:pt x="18600" y="9926"/>
                  <a:pt x="19357" y="9168"/>
                  <a:pt x="19357" y="8237"/>
                </a:cubicBezTo>
                <a:cubicBezTo>
                  <a:pt x="19357" y="7307"/>
                  <a:pt x="18600" y="6549"/>
                  <a:pt x="17669" y="6549"/>
                </a:cubicBezTo>
                <a:close/>
                <a:moveTo>
                  <a:pt x="17669" y="6979"/>
                </a:moveTo>
                <a:cubicBezTo>
                  <a:pt x="18363" y="6979"/>
                  <a:pt x="18927" y="7543"/>
                  <a:pt x="18927" y="8237"/>
                </a:cubicBezTo>
                <a:cubicBezTo>
                  <a:pt x="18927" y="8931"/>
                  <a:pt x="18363" y="9496"/>
                  <a:pt x="17669" y="9496"/>
                </a:cubicBezTo>
                <a:cubicBezTo>
                  <a:pt x="16975" y="9496"/>
                  <a:pt x="16411" y="8931"/>
                  <a:pt x="16411" y="8237"/>
                </a:cubicBezTo>
                <a:cubicBezTo>
                  <a:pt x="16411" y="7543"/>
                  <a:pt x="16975" y="6979"/>
                  <a:pt x="17669" y="6979"/>
                </a:cubicBezTo>
                <a:close/>
                <a:moveTo>
                  <a:pt x="12732" y="7260"/>
                </a:moveTo>
                <a:cubicBezTo>
                  <a:pt x="11225" y="7260"/>
                  <a:pt x="10000" y="8486"/>
                  <a:pt x="10000" y="9993"/>
                </a:cubicBezTo>
                <a:cubicBezTo>
                  <a:pt x="10000" y="11500"/>
                  <a:pt x="11225" y="12727"/>
                  <a:pt x="12732" y="12727"/>
                </a:cubicBezTo>
                <a:cubicBezTo>
                  <a:pt x="14239" y="12727"/>
                  <a:pt x="15465" y="11500"/>
                  <a:pt x="15465" y="9993"/>
                </a:cubicBezTo>
                <a:cubicBezTo>
                  <a:pt x="15465" y="8486"/>
                  <a:pt x="14239" y="7260"/>
                  <a:pt x="12732" y="7260"/>
                </a:cubicBezTo>
                <a:close/>
                <a:moveTo>
                  <a:pt x="12732" y="7689"/>
                </a:moveTo>
                <a:cubicBezTo>
                  <a:pt x="14002" y="7689"/>
                  <a:pt x="15035" y="8723"/>
                  <a:pt x="15035" y="9993"/>
                </a:cubicBezTo>
                <a:cubicBezTo>
                  <a:pt x="15035" y="11263"/>
                  <a:pt x="14002" y="12297"/>
                  <a:pt x="12732" y="12297"/>
                </a:cubicBezTo>
                <a:cubicBezTo>
                  <a:pt x="11461" y="12297"/>
                  <a:pt x="10428" y="11263"/>
                  <a:pt x="10428" y="9993"/>
                </a:cubicBezTo>
                <a:cubicBezTo>
                  <a:pt x="10428" y="8723"/>
                  <a:pt x="11461" y="7689"/>
                  <a:pt x="12732" y="7689"/>
                </a:cubicBezTo>
                <a:close/>
                <a:moveTo>
                  <a:pt x="6461" y="8696"/>
                </a:moveTo>
                <a:cubicBezTo>
                  <a:pt x="5833" y="8696"/>
                  <a:pt x="5321" y="9208"/>
                  <a:pt x="5321" y="9836"/>
                </a:cubicBezTo>
                <a:cubicBezTo>
                  <a:pt x="5321" y="10464"/>
                  <a:pt x="5833" y="10974"/>
                  <a:pt x="6461" y="10974"/>
                </a:cubicBezTo>
                <a:cubicBezTo>
                  <a:pt x="7090" y="10974"/>
                  <a:pt x="7600" y="10464"/>
                  <a:pt x="7600" y="9836"/>
                </a:cubicBezTo>
                <a:cubicBezTo>
                  <a:pt x="7600" y="9208"/>
                  <a:pt x="7090" y="8696"/>
                  <a:pt x="6461" y="8696"/>
                </a:cubicBezTo>
                <a:close/>
                <a:moveTo>
                  <a:pt x="6461" y="9125"/>
                </a:moveTo>
                <a:cubicBezTo>
                  <a:pt x="6853" y="9125"/>
                  <a:pt x="7172" y="9444"/>
                  <a:pt x="7172" y="9836"/>
                </a:cubicBezTo>
                <a:cubicBezTo>
                  <a:pt x="7172" y="10228"/>
                  <a:pt x="6853" y="10546"/>
                  <a:pt x="6461" y="10546"/>
                </a:cubicBezTo>
                <a:cubicBezTo>
                  <a:pt x="6070" y="10546"/>
                  <a:pt x="5751" y="10228"/>
                  <a:pt x="5751" y="9836"/>
                </a:cubicBezTo>
                <a:cubicBezTo>
                  <a:pt x="5751" y="9444"/>
                  <a:pt x="6070" y="9125"/>
                  <a:pt x="6461" y="9125"/>
                </a:cubicBezTo>
                <a:close/>
                <a:moveTo>
                  <a:pt x="18266" y="11700"/>
                </a:moveTo>
                <a:cubicBezTo>
                  <a:pt x="17638" y="11700"/>
                  <a:pt x="17126" y="12212"/>
                  <a:pt x="17126" y="12840"/>
                </a:cubicBezTo>
                <a:cubicBezTo>
                  <a:pt x="17126" y="13468"/>
                  <a:pt x="17638" y="13980"/>
                  <a:pt x="18266" y="13980"/>
                </a:cubicBezTo>
                <a:cubicBezTo>
                  <a:pt x="18894" y="13980"/>
                  <a:pt x="19406" y="13468"/>
                  <a:pt x="19406" y="12840"/>
                </a:cubicBezTo>
                <a:cubicBezTo>
                  <a:pt x="19406" y="12212"/>
                  <a:pt x="18895" y="11700"/>
                  <a:pt x="18266" y="11700"/>
                </a:cubicBezTo>
                <a:close/>
                <a:moveTo>
                  <a:pt x="18266" y="12129"/>
                </a:moveTo>
                <a:cubicBezTo>
                  <a:pt x="18658" y="12129"/>
                  <a:pt x="18977" y="12448"/>
                  <a:pt x="18977" y="12840"/>
                </a:cubicBezTo>
                <a:cubicBezTo>
                  <a:pt x="18977" y="13232"/>
                  <a:pt x="18658" y="13550"/>
                  <a:pt x="18266" y="13550"/>
                </a:cubicBezTo>
                <a:cubicBezTo>
                  <a:pt x="17875" y="13550"/>
                  <a:pt x="17556" y="13232"/>
                  <a:pt x="17556" y="12840"/>
                </a:cubicBezTo>
                <a:cubicBezTo>
                  <a:pt x="17556" y="12448"/>
                  <a:pt x="17875" y="12129"/>
                  <a:pt x="18266" y="12129"/>
                </a:cubicBezTo>
                <a:close/>
                <a:moveTo>
                  <a:pt x="4745" y="14445"/>
                </a:moveTo>
                <a:cubicBezTo>
                  <a:pt x="4236" y="14445"/>
                  <a:pt x="3821" y="14858"/>
                  <a:pt x="3821" y="15367"/>
                </a:cubicBezTo>
                <a:cubicBezTo>
                  <a:pt x="3821" y="15876"/>
                  <a:pt x="4236" y="16290"/>
                  <a:pt x="4745" y="16290"/>
                </a:cubicBezTo>
                <a:cubicBezTo>
                  <a:pt x="5253" y="16290"/>
                  <a:pt x="5666" y="15876"/>
                  <a:pt x="5666" y="15367"/>
                </a:cubicBezTo>
                <a:cubicBezTo>
                  <a:pt x="5666" y="14858"/>
                  <a:pt x="5253" y="14445"/>
                  <a:pt x="4745" y="14445"/>
                </a:cubicBezTo>
                <a:close/>
                <a:moveTo>
                  <a:pt x="4745" y="14875"/>
                </a:moveTo>
                <a:cubicBezTo>
                  <a:pt x="5016" y="14875"/>
                  <a:pt x="5237" y="15095"/>
                  <a:pt x="5237" y="15367"/>
                </a:cubicBezTo>
                <a:cubicBezTo>
                  <a:pt x="5237" y="15639"/>
                  <a:pt x="5016" y="15861"/>
                  <a:pt x="4745" y="15861"/>
                </a:cubicBezTo>
                <a:cubicBezTo>
                  <a:pt x="4473" y="15861"/>
                  <a:pt x="4251" y="15639"/>
                  <a:pt x="4251" y="15367"/>
                </a:cubicBezTo>
                <a:cubicBezTo>
                  <a:pt x="4251" y="15095"/>
                  <a:pt x="4473" y="14875"/>
                  <a:pt x="4745" y="14875"/>
                </a:cubicBezTo>
                <a:close/>
                <a:moveTo>
                  <a:pt x="10540" y="15090"/>
                </a:moveTo>
                <a:cubicBezTo>
                  <a:pt x="10031" y="15090"/>
                  <a:pt x="9616" y="15503"/>
                  <a:pt x="9616" y="16011"/>
                </a:cubicBezTo>
                <a:cubicBezTo>
                  <a:pt x="9616" y="16520"/>
                  <a:pt x="10031" y="16933"/>
                  <a:pt x="10540" y="16933"/>
                </a:cubicBezTo>
                <a:cubicBezTo>
                  <a:pt x="11048" y="16933"/>
                  <a:pt x="11461" y="16520"/>
                  <a:pt x="11461" y="16011"/>
                </a:cubicBezTo>
                <a:cubicBezTo>
                  <a:pt x="11461" y="15503"/>
                  <a:pt x="11048" y="15090"/>
                  <a:pt x="10540" y="15090"/>
                </a:cubicBezTo>
                <a:close/>
                <a:moveTo>
                  <a:pt x="10540" y="15517"/>
                </a:moveTo>
                <a:cubicBezTo>
                  <a:pt x="10811" y="15517"/>
                  <a:pt x="11032" y="15739"/>
                  <a:pt x="11032" y="16011"/>
                </a:cubicBezTo>
                <a:cubicBezTo>
                  <a:pt x="11032" y="16283"/>
                  <a:pt x="10811" y="16505"/>
                  <a:pt x="10540" y="16505"/>
                </a:cubicBezTo>
                <a:cubicBezTo>
                  <a:pt x="10268" y="16505"/>
                  <a:pt x="10046" y="16283"/>
                  <a:pt x="10046" y="16011"/>
                </a:cubicBezTo>
                <a:cubicBezTo>
                  <a:pt x="10046" y="15739"/>
                  <a:pt x="10268" y="15517"/>
                  <a:pt x="10540" y="15517"/>
                </a:cubicBezTo>
                <a:close/>
                <a:moveTo>
                  <a:pt x="7963" y="15947"/>
                </a:moveTo>
                <a:cubicBezTo>
                  <a:pt x="7455" y="15947"/>
                  <a:pt x="7042" y="16362"/>
                  <a:pt x="7042" y="16871"/>
                </a:cubicBezTo>
                <a:cubicBezTo>
                  <a:pt x="7042" y="17379"/>
                  <a:pt x="7455" y="17793"/>
                  <a:pt x="7963" y="17793"/>
                </a:cubicBezTo>
                <a:cubicBezTo>
                  <a:pt x="8472" y="17793"/>
                  <a:pt x="8885" y="17379"/>
                  <a:pt x="8885" y="16871"/>
                </a:cubicBezTo>
                <a:cubicBezTo>
                  <a:pt x="8885" y="16362"/>
                  <a:pt x="8472" y="15947"/>
                  <a:pt x="7963" y="15947"/>
                </a:cubicBezTo>
                <a:close/>
                <a:moveTo>
                  <a:pt x="7963" y="16377"/>
                </a:moveTo>
                <a:cubicBezTo>
                  <a:pt x="8235" y="16377"/>
                  <a:pt x="8457" y="16599"/>
                  <a:pt x="8457" y="16871"/>
                </a:cubicBezTo>
                <a:cubicBezTo>
                  <a:pt x="8457" y="17143"/>
                  <a:pt x="8235" y="17363"/>
                  <a:pt x="7963" y="17363"/>
                </a:cubicBezTo>
                <a:cubicBezTo>
                  <a:pt x="7691" y="17363"/>
                  <a:pt x="7470" y="17143"/>
                  <a:pt x="7470" y="16871"/>
                </a:cubicBezTo>
                <a:cubicBezTo>
                  <a:pt x="7470" y="16599"/>
                  <a:pt x="7691" y="16377"/>
                  <a:pt x="7963" y="16377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絶対おもしろいよ！！！"/>
          <p:cNvSpPr txBox="1"/>
          <p:nvPr>
            <p:ph type="title"/>
          </p:nvPr>
        </p:nvSpPr>
        <p:spPr>
          <a:xfrm>
            <a:off x="673100" y="4094162"/>
            <a:ext cx="11658601" cy="1565276"/>
          </a:xfrm>
          <a:prstGeom prst="rect">
            <a:avLst/>
          </a:prstGeom>
        </p:spPr>
        <p:txBody>
          <a:bodyPr/>
          <a:lstStyle>
            <a:lvl1pPr>
              <a:defRPr spc="133" sz="6700"/>
            </a:lvl1pPr>
          </a:lstStyle>
          <a:p>
            <a:pPr/>
            <a:r>
              <a:t>絶対おもしろいよ！！！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